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84" r:id="rId2"/>
    <p:sldId id="273" r:id="rId3"/>
    <p:sldId id="281" r:id="rId4"/>
    <p:sldId id="285" r:id="rId5"/>
    <p:sldId id="286" r:id="rId6"/>
    <p:sldId id="269" r:id="rId7"/>
    <p:sldId id="270" r:id="rId8"/>
    <p:sldId id="272" r:id="rId9"/>
    <p:sldId id="278" r:id="rId10"/>
    <p:sldId id="279" r:id="rId11"/>
    <p:sldId id="282" r:id="rId12"/>
    <p:sldId id="28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B953F-5F67-48CB-85BB-F8A4B403A46B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CB4A-A4E0-497B-A65E-53AC8479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6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31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3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4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6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1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2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6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CB4A-A4E0-497B-A65E-53AC8479B7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9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7B878-F780-FA0B-2EDE-1D93E2C0F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688C-E179-456E-82B4-E6FA6C3EEE89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EE9A-BBA4-224F-2F70-CAC8FF91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1BE7B-069B-6E02-E49F-04E27703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93E24-DD7E-4142-8A8D-EFE40DFEC11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639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FA8C6-8640-AC0C-0050-ADBFE095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3B558-9036-4608-AC57-80FCC19C9DDF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8AF5-D76D-7301-4A75-53316678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6060-0783-DABD-71BD-B7C75CD5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C8D78-5C32-4797-90CE-B5C8625449D0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529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5D8E-6F2C-D807-5787-B6C37AC7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34989-9213-411A-806A-F2663015D663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A834C-3F00-8B02-99C1-2E1DA97B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6E410-F2F5-8E4F-5F3B-8F74F428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F149-2668-485C-9B09-AD01419FC7CA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9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0" y="-1"/>
            <a:ext cx="4572000" cy="2595650"/>
          </a:xfrm>
          <a:custGeom>
            <a:avLst/>
            <a:gdLst>
              <a:gd name="connsiteX0" fmla="*/ 0 w 6096000"/>
              <a:gd name="connsiteY0" fmla="*/ 0 h 3460866"/>
              <a:gd name="connsiteX1" fmla="*/ 6096000 w 6096000"/>
              <a:gd name="connsiteY1" fmla="*/ 0 h 3460866"/>
              <a:gd name="connsiteX2" fmla="*/ 6096000 w 6096000"/>
              <a:gd name="connsiteY2" fmla="*/ 3460866 h 3460866"/>
              <a:gd name="connsiteX3" fmla="*/ 0 w 6096000"/>
              <a:gd name="connsiteY3" fmla="*/ 3460866 h 34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60866">
                <a:moveTo>
                  <a:pt x="0" y="0"/>
                </a:moveTo>
                <a:lnTo>
                  <a:pt x="6096000" y="0"/>
                </a:lnTo>
                <a:lnTo>
                  <a:pt x="6096000" y="3460866"/>
                </a:lnTo>
                <a:lnTo>
                  <a:pt x="0" y="346086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35345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15372" y="1541436"/>
            <a:ext cx="2744052" cy="2201120"/>
          </a:xfrm>
          <a:custGeom>
            <a:avLst/>
            <a:gdLst>
              <a:gd name="connsiteX0" fmla="*/ 0 w 3658736"/>
              <a:gd name="connsiteY0" fmla="*/ 0 h 2934826"/>
              <a:gd name="connsiteX1" fmla="*/ 3658736 w 3658736"/>
              <a:gd name="connsiteY1" fmla="*/ 0 h 2934826"/>
              <a:gd name="connsiteX2" fmla="*/ 3658736 w 3658736"/>
              <a:gd name="connsiteY2" fmla="*/ 2934826 h 2934826"/>
              <a:gd name="connsiteX3" fmla="*/ 0 w 3658736"/>
              <a:gd name="connsiteY3" fmla="*/ 2934826 h 293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36" h="2934826">
                <a:moveTo>
                  <a:pt x="0" y="0"/>
                </a:moveTo>
                <a:lnTo>
                  <a:pt x="3658736" y="0"/>
                </a:lnTo>
                <a:lnTo>
                  <a:pt x="3658736" y="2934826"/>
                </a:lnTo>
                <a:lnTo>
                  <a:pt x="0" y="293482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36922" y="1541436"/>
            <a:ext cx="2744052" cy="2201120"/>
          </a:xfrm>
          <a:custGeom>
            <a:avLst/>
            <a:gdLst>
              <a:gd name="connsiteX0" fmla="*/ 0 w 3658736"/>
              <a:gd name="connsiteY0" fmla="*/ 0 h 2934826"/>
              <a:gd name="connsiteX1" fmla="*/ 3658736 w 3658736"/>
              <a:gd name="connsiteY1" fmla="*/ 0 h 2934826"/>
              <a:gd name="connsiteX2" fmla="*/ 3658736 w 3658736"/>
              <a:gd name="connsiteY2" fmla="*/ 2934826 h 2934826"/>
              <a:gd name="connsiteX3" fmla="*/ 0 w 3658736"/>
              <a:gd name="connsiteY3" fmla="*/ 2934826 h 293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36" h="2934826">
                <a:moveTo>
                  <a:pt x="0" y="0"/>
                </a:moveTo>
                <a:lnTo>
                  <a:pt x="3658736" y="0"/>
                </a:lnTo>
                <a:lnTo>
                  <a:pt x="3658736" y="2934826"/>
                </a:lnTo>
                <a:lnTo>
                  <a:pt x="0" y="293482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58471" y="1541436"/>
            <a:ext cx="2744052" cy="2201120"/>
          </a:xfrm>
          <a:custGeom>
            <a:avLst/>
            <a:gdLst>
              <a:gd name="connsiteX0" fmla="*/ 0 w 3658736"/>
              <a:gd name="connsiteY0" fmla="*/ 0 h 2934826"/>
              <a:gd name="connsiteX1" fmla="*/ 3658736 w 3658736"/>
              <a:gd name="connsiteY1" fmla="*/ 0 h 2934826"/>
              <a:gd name="connsiteX2" fmla="*/ 3658736 w 3658736"/>
              <a:gd name="connsiteY2" fmla="*/ 2934826 h 2934826"/>
              <a:gd name="connsiteX3" fmla="*/ 0 w 3658736"/>
              <a:gd name="connsiteY3" fmla="*/ 2934826 h 293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36" h="2934826">
                <a:moveTo>
                  <a:pt x="0" y="0"/>
                </a:moveTo>
                <a:lnTo>
                  <a:pt x="3658736" y="0"/>
                </a:lnTo>
                <a:lnTo>
                  <a:pt x="3658736" y="2934826"/>
                </a:lnTo>
                <a:lnTo>
                  <a:pt x="0" y="293482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252876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7148" y="1457849"/>
            <a:ext cx="7629704" cy="2227803"/>
          </a:xfrm>
          <a:custGeom>
            <a:avLst/>
            <a:gdLst>
              <a:gd name="connsiteX0" fmla="*/ 0 w 10172938"/>
              <a:gd name="connsiteY0" fmla="*/ 0 h 2970404"/>
              <a:gd name="connsiteX1" fmla="*/ 10172938 w 10172938"/>
              <a:gd name="connsiteY1" fmla="*/ 0 h 2970404"/>
              <a:gd name="connsiteX2" fmla="*/ 10172938 w 10172938"/>
              <a:gd name="connsiteY2" fmla="*/ 2970404 h 2970404"/>
              <a:gd name="connsiteX3" fmla="*/ 0 w 10172938"/>
              <a:gd name="connsiteY3" fmla="*/ 2970404 h 29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938" h="2970404">
                <a:moveTo>
                  <a:pt x="0" y="0"/>
                </a:moveTo>
                <a:lnTo>
                  <a:pt x="10172938" y="0"/>
                </a:lnTo>
                <a:lnTo>
                  <a:pt x="10172938" y="2970404"/>
                </a:lnTo>
                <a:lnTo>
                  <a:pt x="0" y="297040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13864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2D59-C52D-31D1-D378-7E430FD5DB7D}"/>
              </a:ext>
            </a:extLst>
          </p:cNvPr>
          <p:cNvSpPr/>
          <p:nvPr userDrawn="1"/>
        </p:nvSpPr>
        <p:spPr>
          <a:xfrm>
            <a:off x="-4763" y="3081338"/>
            <a:ext cx="1812926" cy="2062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013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7249" y="940917"/>
            <a:ext cx="2640390" cy="3261667"/>
          </a:xfrm>
          <a:custGeom>
            <a:avLst/>
            <a:gdLst>
              <a:gd name="connsiteX0" fmla="*/ 0 w 3520520"/>
              <a:gd name="connsiteY0" fmla="*/ 0 h 4348889"/>
              <a:gd name="connsiteX1" fmla="*/ 3520520 w 3520520"/>
              <a:gd name="connsiteY1" fmla="*/ 0 h 4348889"/>
              <a:gd name="connsiteX2" fmla="*/ 3520520 w 3520520"/>
              <a:gd name="connsiteY2" fmla="*/ 4348889 h 4348889"/>
              <a:gd name="connsiteX3" fmla="*/ 0 w 3520520"/>
              <a:gd name="connsiteY3" fmla="*/ 4348889 h 434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520" h="4348889">
                <a:moveTo>
                  <a:pt x="0" y="0"/>
                </a:moveTo>
                <a:lnTo>
                  <a:pt x="3520520" y="0"/>
                </a:lnTo>
                <a:lnTo>
                  <a:pt x="3520520" y="4348889"/>
                </a:lnTo>
                <a:lnTo>
                  <a:pt x="0" y="434888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786024" y="1"/>
            <a:ext cx="4041842" cy="2209800"/>
          </a:xfrm>
          <a:custGeom>
            <a:avLst/>
            <a:gdLst>
              <a:gd name="connsiteX0" fmla="*/ 0 w 5389123"/>
              <a:gd name="connsiteY0" fmla="*/ 0 h 2946400"/>
              <a:gd name="connsiteX1" fmla="*/ 5389123 w 5389123"/>
              <a:gd name="connsiteY1" fmla="*/ 0 h 2946400"/>
              <a:gd name="connsiteX2" fmla="*/ 5389123 w 5389123"/>
              <a:gd name="connsiteY2" fmla="*/ 2946400 h 2946400"/>
              <a:gd name="connsiteX3" fmla="*/ 0 w 5389123"/>
              <a:gd name="connsiteY3" fmla="*/ 294640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9123" h="2946400">
                <a:moveTo>
                  <a:pt x="0" y="0"/>
                </a:moveTo>
                <a:lnTo>
                  <a:pt x="5389123" y="0"/>
                </a:lnTo>
                <a:lnTo>
                  <a:pt x="5389123" y="2946400"/>
                </a:lnTo>
                <a:lnTo>
                  <a:pt x="0" y="2946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122081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5655" y="1"/>
            <a:ext cx="9149654" cy="5141669"/>
          </a:xfrm>
          <a:custGeom>
            <a:avLst/>
            <a:gdLst>
              <a:gd name="connsiteX0" fmla="*/ 0 w 12199538"/>
              <a:gd name="connsiteY0" fmla="*/ 0 h 6855559"/>
              <a:gd name="connsiteX1" fmla="*/ 12199538 w 12199538"/>
              <a:gd name="connsiteY1" fmla="*/ 0 h 6855559"/>
              <a:gd name="connsiteX2" fmla="*/ 12199538 w 12199538"/>
              <a:gd name="connsiteY2" fmla="*/ 6855559 h 6855559"/>
              <a:gd name="connsiteX3" fmla="*/ 0 w 12199538"/>
              <a:gd name="connsiteY3" fmla="*/ 6855559 h 685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9538" h="6855559">
                <a:moveTo>
                  <a:pt x="0" y="0"/>
                </a:moveTo>
                <a:lnTo>
                  <a:pt x="12199538" y="0"/>
                </a:lnTo>
                <a:lnTo>
                  <a:pt x="12199538" y="6855559"/>
                </a:lnTo>
                <a:lnTo>
                  <a:pt x="0" y="685555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65030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294731" cy="4759185"/>
          </a:xfrm>
          <a:custGeom>
            <a:avLst/>
            <a:gdLst>
              <a:gd name="connsiteX0" fmla="*/ 0 w 4392974"/>
              <a:gd name="connsiteY0" fmla="*/ 0 h 6345580"/>
              <a:gd name="connsiteX1" fmla="*/ 4392974 w 4392974"/>
              <a:gd name="connsiteY1" fmla="*/ 0 h 6345580"/>
              <a:gd name="connsiteX2" fmla="*/ 4392974 w 4392974"/>
              <a:gd name="connsiteY2" fmla="*/ 6345580 h 6345580"/>
              <a:gd name="connsiteX3" fmla="*/ 0 w 4392974"/>
              <a:gd name="connsiteY3" fmla="*/ 6345580 h 63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974" h="6345580">
                <a:moveTo>
                  <a:pt x="0" y="0"/>
                </a:moveTo>
                <a:lnTo>
                  <a:pt x="4392974" y="0"/>
                </a:lnTo>
                <a:lnTo>
                  <a:pt x="4392974" y="6345580"/>
                </a:lnTo>
                <a:lnTo>
                  <a:pt x="0" y="63455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901623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148943" y="1049774"/>
            <a:ext cx="3995057" cy="2564284"/>
          </a:xfrm>
          <a:custGeom>
            <a:avLst/>
            <a:gdLst>
              <a:gd name="connsiteX0" fmla="*/ 0 w 5326742"/>
              <a:gd name="connsiteY0" fmla="*/ 0 h 3419045"/>
              <a:gd name="connsiteX1" fmla="*/ 5326742 w 5326742"/>
              <a:gd name="connsiteY1" fmla="*/ 0 h 3419045"/>
              <a:gd name="connsiteX2" fmla="*/ 5326742 w 5326742"/>
              <a:gd name="connsiteY2" fmla="*/ 3419045 h 3419045"/>
              <a:gd name="connsiteX3" fmla="*/ 0 w 5326742"/>
              <a:gd name="connsiteY3" fmla="*/ 3419045 h 341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6742" h="3419045">
                <a:moveTo>
                  <a:pt x="0" y="0"/>
                </a:moveTo>
                <a:lnTo>
                  <a:pt x="5326742" y="0"/>
                </a:lnTo>
                <a:lnTo>
                  <a:pt x="5326742" y="3419045"/>
                </a:lnTo>
                <a:lnTo>
                  <a:pt x="0" y="34190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75695" y="2579217"/>
            <a:ext cx="3995057" cy="2564284"/>
          </a:xfrm>
          <a:custGeom>
            <a:avLst/>
            <a:gdLst>
              <a:gd name="connsiteX0" fmla="*/ 0 w 5326742"/>
              <a:gd name="connsiteY0" fmla="*/ 0 h 3419045"/>
              <a:gd name="connsiteX1" fmla="*/ 5326742 w 5326742"/>
              <a:gd name="connsiteY1" fmla="*/ 0 h 3419045"/>
              <a:gd name="connsiteX2" fmla="*/ 5326742 w 5326742"/>
              <a:gd name="connsiteY2" fmla="*/ 3419045 h 3419045"/>
              <a:gd name="connsiteX3" fmla="*/ 0 w 5326742"/>
              <a:gd name="connsiteY3" fmla="*/ 3419045 h 341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6742" h="3419045">
                <a:moveTo>
                  <a:pt x="0" y="0"/>
                </a:moveTo>
                <a:lnTo>
                  <a:pt x="5326742" y="0"/>
                </a:lnTo>
                <a:lnTo>
                  <a:pt x="5326742" y="3419045"/>
                </a:lnTo>
                <a:lnTo>
                  <a:pt x="0" y="34190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249699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;p12">
            <a:extLst>
              <a:ext uri="{FF2B5EF4-FFF2-40B4-BE49-F238E27FC236}">
                <a16:creationId xmlns:a16="http://schemas.microsoft.com/office/drawing/2014/main" id="{2245539A-8D09-FD64-57EF-89D3B8BA01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1363" y="1455738"/>
            <a:ext cx="3852862" cy="2781300"/>
            <a:chOff x="-1" y="57"/>
            <a:chExt cx="9664234" cy="7335775"/>
          </a:xfrm>
        </p:grpSpPr>
        <p:sp>
          <p:nvSpPr>
            <p:cNvPr id="3" name="Google Shape;69;p12">
              <a:extLst>
                <a:ext uri="{FF2B5EF4-FFF2-40B4-BE49-F238E27FC236}">
                  <a16:creationId xmlns:a16="http://schemas.microsoft.com/office/drawing/2014/main" id="{6B66D294-C158-4000-1563-4F23470FAD48}"/>
                </a:ext>
              </a:extLst>
            </p:cNvPr>
            <p:cNvSpPr/>
            <p:nvPr/>
          </p:nvSpPr>
          <p:spPr>
            <a:xfrm>
              <a:off x="3858524" y="6586342"/>
              <a:ext cx="1919308" cy="510825"/>
            </a:xfrm>
            <a:prstGeom prst="rect">
              <a:avLst/>
            </a:pr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70;p12">
              <a:extLst>
                <a:ext uri="{FF2B5EF4-FFF2-40B4-BE49-F238E27FC236}">
                  <a16:creationId xmlns:a16="http://schemas.microsoft.com/office/drawing/2014/main" id="{60FB0A8F-7D73-BA34-FDB4-7ABD19AEC0D6}"/>
                </a:ext>
              </a:extLst>
            </p:cNvPr>
            <p:cNvSpPr/>
            <p:nvPr/>
          </p:nvSpPr>
          <p:spPr>
            <a:xfrm flipH="1">
              <a:off x="5618554" y="6309995"/>
              <a:ext cx="796394" cy="97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0579" extrusionOk="0">
                  <a:moveTo>
                    <a:pt x="1660" y="17703"/>
                  </a:moveTo>
                  <a:cubicBezTo>
                    <a:pt x="2613" y="16916"/>
                    <a:pt x="5459" y="15149"/>
                    <a:pt x="6736" y="14129"/>
                  </a:cubicBezTo>
                  <a:cubicBezTo>
                    <a:pt x="8013" y="13109"/>
                    <a:pt x="8628" y="12357"/>
                    <a:pt x="9321" y="11584"/>
                  </a:cubicBezTo>
                  <a:cubicBezTo>
                    <a:pt x="10014" y="10810"/>
                    <a:pt x="10291" y="10462"/>
                    <a:pt x="10891" y="9490"/>
                  </a:cubicBezTo>
                  <a:cubicBezTo>
                    <a:pt x="11490" y="8518"/>
                    <a:pt x="12399" y="6964"/>
                    <a:pt x="12921" y="5753"/>
                  </a:cubicBezTo>
                  <a:cubicBezTo>
                    <a:pt x="13444" y="4541"/>
                    <a:pt x="13783" y="3021"/>
                    <a:pt x="14029" y="2221"/>
                  </a:cubicBezTo>
                  <a:cubicBezTo>
                    <a:pt x="14275" y="1420"/>
                    <a:pt x="14152" y="1188"/>
                    <a:pt x="14398" y="948"/>
                  </a:cubicBezTo>
                  <a:cubicBezTo>
                    <a:pt x="14644" y="708"/>
                    <a:pt x="14552" y="-955"/>
                    <a:pt x="15505" y="784"/>
                  </a:cubicBezTo>
                  <a:cubicBezTo>
                    <a:pt x="16459" y="2522"/>
                    <a:pt x="20352" y="8778"/>
                    <a:pt x="20121" y="11378"/>
                  </a:cubicBezTo>
                  <a:cubicBezTo>
                    <a:pt x="19891" y="13979"/>
                    <a:pt x="17321" y="15211"/>
                    <a:pt x="14121" y="16388"/>
                  </a:cubicBezTo>
                  <a:cubicBezTo>
                    <a:pt x="10921" y="17565"/>
                    <a:pt x="3091" y="17743"/>
                    <a:pt x="921" y="18441"/>
                  </a:cubicBezTo>
                  <a:cubicBezTo>
                    <a:pt x="-1248" y="19140"/>
                    <a:pt x="1090" y="20508"/>
                    <a:pt x="1105" y="20577"/>
                  </a:cubicBezTo>
                  <a:cubicBezTo>
                    <a:pt x="1121" y="20645"/>
                    <a:pt x="921" y="19330"/>
                    <a:pt x="1013" y="18852"/>
                  </a:cubicBezTo>
                  <a:cubicBezTo>
                    <a:pt x="1105" y="18373"/>
                    <a:pt x="706" y="18489"/>
                    <a:pt x="1660" y="17703"/>
                  </a:cubicBezTo>
                  <a:close/>
                </a:path>
              </a:pathLst>
            </a:cu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71;p12">
              <a:extLst>
                <a:ext uri="{FF2B5EF4-FFF2-40B4-BE49-F238E27FC236}">
                  <a16:creationId xmlns:a16="http://schemas.microsoft.com/office/drawing/2014/main" id="{AABDD20A-D343-DFB4-7BC1-CF6951E0CC8E}"/>
                </a:ext>
              </a:extLst>
            </p:cNvPr>
            <p:cNvSpPr/>
            <p:nvPr/>
          </p:nvSpPr>
          <p:spPr>
            <a:xfrm>
              <a:off x="3241321" y="6356054"/>
              <a:ext cx="800374" cy="916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0579" extrusionOk="0">
                  <a:moveTo>
                    <a:pt x="1660" y="17703"/>
                  </a:moveTo>
                  <a:cubicBezTo>
                    <a:pt x="2613" y="16916"/>
                    <a:pt x="5459" y="15149"/>
                    <a:pt x="6736" y="14129"/>
                  </a:cubicBezTo>
                  <a:cubicBezTo>
                    <a:pt x="8013" y="13109"/>
                    <a:pt x="8628" y="12357"/>
                    <a:pt x="9321" y="11584"/>
                  </a:cubicBezTo>
                  <a:cubicBezTo>
                    <a:pt x="10014" y="10810"/>
                    <a:pt x="10291" y="10462"/>
                    <a:pt x="10891" y="9490"/>
                  </a:cubicBezTo>
                  <a:cubicBezTo>
                    <a:pt x="11490" y="8518"/>
                    <a:pt x="12399" y="6964"/>
                    <a:pt x="12921" y="5753"/>
                  </a:cubicBezTo>
                  <a:cubicBezTo>
                    <a:pt x="13444" y="4541"/>
                    <a:pt x="13783" y="3021"/>
                    <a:pt x="14029" y="2221"/>
                  </a:cubicBezTo>
                  <a:cubicBezTo>
                    <a:pt x="14275" y="1420"/>
                    <a:pt x="14152" y="1188"/>
                    <a:pt x="14398" y="948"/>
                  </a:cubicBezTo>
                  <a:cubicBezTo>
                    <a:pt x="14644" y="708"/>
                    <a:pt x="14552" y="-955"/>
                    <a:pt x="15505" y="784"/>
                  </a:cubicBezTo>
                  <a:cubicBezTo>
                    <a:pt x="16459" y="2522"/>
                    <a:pt x="20352" y="8778"/>
                    <a:pt x="20121" y="11378"/>
                  </a:cubicBezTo>
                  <a:cubicBezTo>
                    <a:pt x="19891" y="13979"/>
                    <a:pt x="17321" y="15211"/>
                    <a:pt x="14121" y="16388"/>
                  </a:cubicBezTo>
                  <a:cubicBezTo>
                    <a:pt x="10921" y="17565"/>
                    <a:pt x="3091" y="17743"/>
                    <a:pt x="921" y="18441"/>
                  </a:cubicBezTo>
                  <a:cubicBezTo>
                    <a:pt x="-1248" y="19140"/>
                    <a:pt x="1090" y="20508"/>
                    <a:pt x="1105" y="20577"/>
                  </a:cubicBezTo>
                  <a:cubicBezTo>
                    <a:pt x="1121" y="20645"/>
                    <a:pt x="921" y="19330"/>
                    <a:pt x="1013" y="18852"/>
                  </a:cubicBezTo>
                  <a:cubicBezTo>
                    <a:pt x="1105" y="18373"/>
                    <a:pt x="706" y="18489"/>
                    <a:pt x="1660" y="17703"/>
                  </a:cubicBezTo>
                  <a:close/>
                </a:path>
              </a:pathLst>
            </a:cu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72;p12">
              <a:extLst>
                <a:ext uri="{FF2B5EF4-FFF2-40B4-BE49-F238E27FC236}">
                  <a16:creationId xmlns:a16="http://schemas.microsoft.com/office/drawing/2014/main" id="{B3451F01-7A09-D145-FF43-AFC2E1DE2A20}"/>
                </a:ext>
              </a:extLst>
            </p:cNvPr>
            <p:cNvSpPr/>
            <p:nvPr/>
          </p:nvSpPr>
          <p:spPr>
            <a:xfrm>
              <a:off x="3524039" y="6054584"/>
              <a:ext cx="175207" cy="50245"/>
            </a:xfrm>
            <a:prstGeom prst="rect">
              <a:avLst/>
            </a:pr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73;p12">
              <a:extLst>
                <a:ext uri="{FF2B5EF4-FFF2-40B4-BE49-F238E27FC236}">
                  <a16:creationId xmlns:a16="http://schemas.microsoft.com/office/drawing/2014/main" id="{F132B0A0-0623-A6B8-767C-65A783EBEC21}"/>
                </a:ext>
              </a:extLst>
            </p:cNvPr>
            <p:cNvSpPr/>
            <p:nvPr/>
          </p:nvSpPr>
          <p:spPr>
            <a:xfrm>
              <a:off x="3850560" y="6146700"/>
              <a:ext cx="1963111" cy="368464"/>
            </a:xfrm>
            <a:prstGeom prst="rect">
              <a:avLst/>
            </a:prstGeom>
            <a:solidFill>
              <a:srgbClr val="A0A0A0"/>
            </a:solid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74;p12">
              <a:extLst>
                <a:ext uri="{FF2B5EF4-FFF2-40B4-BE49-F238E27FC236}">
                  <a16:creationId xmlns:a16="http://schemas.microsoft.com/office/drawing/2014/main" id="{BAF03B75-12AD-0BF8-2868-2B9D13776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3635" y="6779351"/>
              <a:ext cx="2" cy="12701"/>
              <a:chOff x="-1" y="0"/>
              <a:chExt cx="2" cy="12700"/>
            </a:xfrm>
          </p:grpSpPr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B09C9B01-BDCB-665E-B8C6-E756D926E389}"/>
                  </a:ext>
                </a:extLst>
              </p:cNvPr>
              <p:cNvSpPr/>
              <p:nvPr/>
            </p:nvSpPr>
            <p:spPr>
              <a:xfrm flipV="1">
                <a:off x="1369" y="-404"/>
                <a:ext cx="0" cy="1256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E633FDE9-770C-7DB8-0EEE-2231A7177864}"/>
                  </a:ext>
                </a:extLst>
              </p:cNvPr>
              <p:cNvSpPr/>
              <p:nvPr/>
            </p:nvSpPr>
            <p:spPr>
              <a:xfrm flipH="1">
                <a:off x="1369" y="-404"/>
                <a:ext cx="0" cy="1256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75;p12">
              <a:extLst>
                <a:ext uri="{FF2B5EF4-FFF2-40B4-BE49-F238E27FC236}">
                  <a16:creationId xmlns:a16="http://schemas.microsoft.com/office/drawing/2014/main" id="{3C45A1F7-CC55-CC3E-388F-DA8AF19A3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3713" y="6871803"/>
              <a:ext cx="4625" cy="13959"/>
              <a:chOff x="0" y="-1"/>
              <a:chExt cx="4623" cy="13957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099A4807-2E4E-87BB-6517-6FAD50795E79}"/>
                  </a:ext>
                </a:extLst>
              </p:cNvPr>
              <p:cNvSpPr/>
              <p:nvPr/>
            </p:nvSpPr>
            <p:spPr>
              <a:xfrm flipV="1">
                <a:off x="-35" y="-739"/>
                <a:ext cx="3981" cy="2093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D92B79C9-5A79-C24C-87FC-7AF221E9A4A5}"/>
                  </a:ext>
                </a:extLst>
              </p:cNvPr>
              <p:cNvSpPr/>
              <p:nvPr/>
            </p:nvSpPr>
            <p:spPr>
              <a:xfrm flipH="1">
                <a:off x="-35" y="-739"/>
                <a:ext cx="3981" cy="2093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76;p12">
              <a:extLst>
                <a:ext uri="{FF2B5EF4-FFF2-40B4-BE49-F238E27FC236}">
                  <a16:creationId xmlns:a16="http://schemas.microsoft.com/office/drawing/2014/main" id="{844CF3E7-592D-E8AB-4D1A-798B95CF0C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9522" y="6870109"/>
              <a:ext cx="12702" cy="12676"/>
              <a:chOff x="0" y="0"/>
              <a:chExt cx="12700" cy="12675"/>
            </a:xfrm>
          </p:grpSpPr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E8CC2A58-46D1-9C3D-ADA5-880451DB5B8F}"/>
                  </a:ext>
                </a:extLst>
              </p:cNvPr>
              <p:cNvSpPr/>
              <p:nvPr/>
            </p:nvSpPr>
            <p:spPr>
              <a:xfrm>
                <a:off x="-915" y="955"/>
                <a:ext cx="11945" cy="1256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C967281C-890E-2468-0C03-5AFECB4130A9}"/>
                  </a:ext>
                </a:extLst>
              </p:cNvPr>
              <p:cNvSpPr/>
              <p:nvPr/>
            </p:nvSpPr>
            <p:spPr>
              <a:xfrm flipH="1" flipV="1">
                <a:off x="-915" y="955"/>
                <a:ext cx="11945" cy="1256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77;p12">
              <a:extLst>
                <a:ext uri="{FF2B5EF4-FFF2-40B4-BE49-F238E27FC236}">
                  <a16:creationId xmlns:a16="http://schemas.microsoft.com/office/drawing/2014/main" id="{21DE8080-2E6E-E5DC-3FA0-F099A2B316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0601" y="6783993"/>
              <a:ext cx="1" cy="12701"/>
              <a:chOff x="0" y="0"/>
              <a:chExt cx="1" cy="12700"/>
            </a:xfrm>
          </p:grpSpPr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0E15BF42-91B2-779B-B6FC-71A402B9211A}"/>
                  </a:ext>
                </a:extLst>
              </p:cNvPr>
              <p:cNvSpPr/>
              <p:nvPr/>
            </p:nvSpPr>
            <p:spPr>
              <a:xfrm flipH="1">
                <a:off x="3128963" y="5531714"/>
                <a:ext cx="0" cy="1256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71C71919-F425-1467-139B-02272D07B0DE}"/>
                  </a:ext>
                </a:extLst>
              </p:cNvPr>
              <p:cNvSpPr/>
              <p:nvPr/>
            </p:nvSpPr>
            <p:spPr>
              <a:xfrm flipV="1">
                <a:off x="3128963" y="5531714"/>
                <a:ext cx="0" cy="1256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78;p12">
              <a:extLst>
                <a:ext uri="{FF2B5EF4-FFF2-40B4-BE49-F238E27FC236}">
                  <a16:creationId xmlns:a16="http://schemas.microsoft.com/office/drawing/2014/main" id="{CBABFE14-7940-224C-750D-50D95365F608}"/>
                </a:ext>
              </a:extLst>
            </p:cNvPr>
            <p:cNvSpPr/>
            <p:nvPr/>
          </p:nvSpPr>
          <p:spPr>
            <a:xfrm>
              <a:off x="3213446" y="7021799"/>
              <a:ext cx="3237341" cy="192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8" y="0"/>
                  </a:moveTo>
                  <a:lnTo>
                    <a:pt x="1616" y="1014"/>
                  </a:lnTo>
                  <a:lnTo>
                    <a:pt x="1618" y="1014"/>
                  </a:lnTo>
                  <a:cubicBezTo>
                    <a:pt x="1648" y="663"/>
                    <a:pt x="1678" y="332"/>
                    <a:pt x="1708" y="0"/>
                  </a:cubicBezTo>
                  <a:close/>
                  <a:moveTo>
                    <a:pt x="19892" y="0"/>
                  </a:moveTo>
                  <a:cubicBezTo>
                    <a:pt x="19922" y="332"/>
                    <a:pt x="19952" y="663"/>
                    <a:pt x="19981" y="1014"/>
                  </a:cubicBezTo>
                  <a:lnTo>
                    <a:pt x="19984" y="1014"/>
                  </a:lnTo>
                  <a:lnTo>
                    <a:pt x="19892" y="0"/>
                  </a:lnTo>
                  <a:close/>
                  <a:moveTo>
                    <a:pt x="1618" y="1014"/>
                  </a:moveTo>
                  <a:cubicBezTo>
                    <a:pt x="1555" y="1748"/>
                    <a:pt x="1492" y="2552"/>
                    <a:pt x="1430" y="3591"/>
                  </a:cubicBezTo>
                  <a:lnTo>
                    <a:pt x="31" y="20573"/>
                  </a:lnTo>
                  <a:cubicBezTo>
                    <a:pt x="31" y="21090"/>
                    <a:pt x="0" y="21090"/>
                    <a:pt x="0" y="21600"/>
                  </a:cubicBezTo>
                  <a:lnTo>
                    <a:pt x="21600" y="21600"/>
                  </a:lnTo>
                  <a:lnTo>
                    <a:pt x="21538" y="20573"/>
                  </a:lnTo>
                  <a:lnTo>
                    <a:pt x="20139" y="3591"/>
                  </a:lnTo>
                  <a:cubicBezTo>
                    <a:pt x="20098" y="2552"/>
                    <a:pt x="20042" y="1748"/>
                    <a:pt x="19981" y="1014"/>
                  </a:cubicBezTo>
                  <a:close/>
                </a:path>
              </a:pathLst>
            </a:custGeom>
            <a:solidFill>
              <a:srgbClr val="B7B7B7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9;p12">
              <a:extLst>
                <a:ext uri="{FF2B5EF4-FFF2-40B4-BE49-F238E27FC236}">
                  <a16:creationId xmlns:a16="http://schemas.microsoft.com/office/drawing/2014/main" id="{68B602C2-72A8-0357-779A-29036D262FAB}"/>
                </a:ext>
              </a:extLst>
            </p:cNvPr>
            <p:cNvSpPr/>
            <p:nvPr/>
          </p:nvSpPr>
          <p:spPr>
            <a:xfrm>
              <a:off x="3719157" y="6104829"/>
              <a:ext cx="2221938" cy="59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5" y="0"/>
                  </a:moveTo>
                  <a:lnTo>
                    <a:pt x="726" y="13732"/>
                  </a:lnTo>
                  <a:cubicBezTo>
                    <a:pt x="590" y="16409"/>
                    <a:pt x="318" y="19089"/>
                    <a:pt x="0" y="21600"/>
                  </a:cubicBezTo>
                  <a:lnTo>
                    <a:pt x="46" y="21266"/>
                  </a:lnTo>
                  <a:lnTo>
                    <a:pt x="21558" y="21266"/>
                  </a:lnTo>
                  <a:cubicBezTo>
                    <a:pt x="21258" y="18852"/>
                    <a:pt x="21004" y="16291"/>
                    <a:pt x="20874" y="13732"/>
                  </a:cubicBezTo>
                  <a:lnTo>
                    <a:pt x="20510" y="1173"/>
                  </a:lnTo>
                  <a:cubicBezTo>
                    <a:pt x="18151" y="6364"/>
                    <a:pt x="15519" y="9711"/>
                    <a:pt x="12751" y="10884"/>
                  </a:cubicBezTo>
                  <a:cubicBezTo>
                    <a:pt x="12093" y="11094"/>
                    <a:pt x="11436" y="11197"/>
                    <a:pt x="10779" y="11197"/>
                  </a:cubicBezTo>
                  <a:cubicBezTo>
                    <a:pt x="8809" y="11197"/>
                    <a:pt x="6852" y="10257"/>
                    <a:pt x="4946" y="8373"/>
                  </a:cubicBezTo>
                  <a:cubicBezTo>
                    <a:pt x="3812" y="7536"/>
                    <a:pt x="2723" y="6029"/>
                    <a:pt x="1679" y="4018"/>
                  </a:cubicBezTo>
                  <a:cubicBezTo>
                    <a:pt x="1588" y="3852"/>
                    <a:pt x="1543" y="3516"/>
                    <a:pt x="1452" y="3182"/>
                  </a:cubicBezTo>
                  <a:cubicBezTo>
                    <a:pt x="1362" y="2848"/>
                    <a:pt x="1180" y="2177"/>
                    <a:pt x="1090" y="1675"/>
                  </a:cubicBezTo>
                  <a:lnTo>
                    <a:pt x="1135" y="0"/>
                  </a:lnTo>
                  <a:close/>
                  <a:moveTo>
                    <a:pt x="21558" y="21266"/>
                  </a:moveTo>
                  <a:cubicBezTo>
                    <a:pt x="21572" y="21378"/>
                    <a:pt x="21586" y="21490"/>
                    <a:pt x="21600" y="21600"/>
                  </a:cubicBezTo>
                  <a:cubicBezTo>
                    <a:pt x="21600" y="21434"/>
                    <a:pt x="21600" y="21266"/>
                    <a:pt x="21600" y="21266"/>
                  </a:cubicBezTo>
                  <a:close/>
                </a:path>
              </a:pathLst>
            </a:cu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80;p12">
              <a:extLst>
                <a:ext uri="{FF2B5EF4-FFF2-40B4-BE49-F238E27FC236}">
                  <a16:creationId xmlns:a16="http://schemas.microsoft.com/office/drawing/2014/main" id="{557A7D6D-875F-FB8C-5DEF-297ED1A87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1143" y="6950869"/>
              <a:ext cx="18667" cy="18630"/>
              <a:chOff x="57" y="57"/>
              <a:chExt cx="18666" cy="18628"/>
            </a:xfrm>
          </p:grpSpPr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EFC8E646-ADA8-45C5-E4E2-99451EDA6E07}"/>
                  </a:ext>
                </a:extLst>
              </p:cNvPr>
              <p:cNvSpPr/>
              <p:nvPr/>
            </p:nvSpPr>
            <p:spPr>
              <a:xfrm flipH="1" flipV="1">
                <a:off x="-803" y="-191"/>
                <a:ext cx="19910" cy="2512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DDD0A421-DC16-D8E0-670F-E8F5E125EE64}"/>
                  </a:ext>
                </a:extLst>
              </p:cNvPr>
              <p:cNvSpPr/>
              <p:nvPr/>
            </p:nvSpPr>
            <p:spPr>
              <a:xfrm>
                <a:off x="-803" y="-191"/>
                <a:ext cx="19910" cy="2512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81;p12">
              <a:extLst>
                <a:ext uri="{FF2B5EF4-FFF2-40B4-BE49-F238E27FC236}">
                  <a16:creationId xmlns:a16="http://schemas.microsoft.com/office/drawing/2014/main" id="{8D8AAD32-0B59-6F3E-0065-BA1665C7CF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4428" y="6950869"/>
              <a:ext cx="18666" cy="18630"/>
              <a:chOff x="0" y="57"/>
              <a:chExt cx="18665" cy="18628"/>
            </a:xfrm>
          </p:grpSpPr>
          <p:sp>
            <p:nvSpPr>
              <p:cNvPr id="26" name="Line">
                <a:extLst>
                  <a:ext uri="{FF2B5EF4-FFF2-40B4-BE49-F238E27FC236}">
                    <a16:creationId xmlns:a16="http://schemas.microsoft.com/office/drawing/2014/main" id="{9F509406-448F-1B01-FC80-96F597526A30}"/>
                  </a:ext>
                </a:extLst>
              </p:cNvPr>
              <p:cNvSpPr/>
              <p:nvPr/>
            </p:nvSpPr>
            <p:spPr>
              <a:xfrm flipH="1">
                <a:off x="-389" y="-191"/>
                <a:ext cx="19909" cy="2512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65C91584-A7DA-CAE8-BE46-AD32A1283CF9}"/>
                  </a:ext>
                </a:extLst>
              </p:cNvPr>
              <p:cNvSpPr/>
              <p:nvPr/>
            </p:nvSpPr>
            <p:spPr>
              <a:xfrm flipV="1">
                <a:off x="-389" y="-191"/>
                <a:ext cx="19909" cy="2512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19" tIns="45719" rIns="45719" bIns="45719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82;p12">
              <a:extLst>
                <a:ext uri="{FF2B5EF4-FFF2-40B4-BE49-F238E27FC236}">
                  <a16:creationId xmlns:a16="http://schemas.microsoft.com/office/drawing/2014/main" id="{4DACB86F-5B6C-9540-FC56-CAED96764EFB}"/>
                </a:ext>
              </a:extLst>
            </p:cNvPr>
            <p:cNvSpPr/>
            <p:nvPr/>
          </p:nvSpPr>
          <p:spPr>
            <a:xfrm>
              <a:off x="3460328" y="6695206"/>
              <a:ext cx="2755522" cy="334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3" y="0"/>
                  </a:moveTo>
                  <a:lnTo>
                    <a:pt x="2046" y="599"/>
                  </a:lnTo>
                  <a:cubicBezTo>
                    <a:pt x="1937" y="2399"/>
                    <a:pt x="1791" y="4199"/>
                    <a:pt x="1681" y="5999"/>
                  </a:cubicBezTo>
                  <a:cubicBezTo>
                    <a:pt x="1535" y="8100"/>
                    <a:pt x="1352" y="9900"/>
                    <a:pt x="1206" y="11402"/>
                  </a:cubicBezTo>
                  <a:lnTo>
                    <a:pt x="1133" y="12302"/>
                  </a:lnTo>
                  <a:cubicBezTo>
                    <a:pt x="1023" y="13500"/>
                    <a:pt x="840" y="15002"/>
                    <a:pt x="694" y="16501"/>
                  </a:cubicBezTo>
                  <a:lnTo>
                    <a:pt x="548" y="17702"/>
                  </a:lnTo>
                  <a:cubicBezTo>
                    <a:pt x="402" y="18602"/>
                    <a:pt x="256" y="19800"/>
                    <a:pt x="73" y="21001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490" y="21001"/>
                  </a:lnTo>
                  <a:cubicBezTo>
                    <a:pt x="21344" y="19800"/>
                    <a:pt x="21161" y="18602"/>
                    <a:pt x="21016" y="17702"/>
                  </a:cubicBezTo>
                  <a:lnTo>
                    <a:pt x="20869" y="16501"/>
                  </a:lnTo>
                  <a:cubicBezTo>
                    <a:pt x="20723" y="15002"/>
                    <a:pt x="20577" y="13500"/>
                    <a:pt x="20431" y="12001"/>
                  </a:cubicBezTo>
                  <a:lnTo>
                    <a:pt x="20358" y="11402"/>
                  </a:lnTo>
                  <a:cubicBezTo>
                    <a:pt x="20175" y="9900"/>
                    <a:pt x="20028" y="7799"/>
                    <a:pt x="19883" y="5999"/>
                  </a:cubicBezTo>
                  <a:cubicBezTo>
                    <a:pt x="19773" y="4199"/>
                    <a:pt x="19663" y="2399"/>
                    <a:pt x="19517" y="599"/>
                  </a:cubicBezTo>
                  <a:cubicBezTo>
                    <a:pt x="19517" y="599"/>
                    <a:pt x="19517" y="301"/>
                    <a:pt x="19517" y="0"/>
                  </a:cubicBezTo>
                  <a:close/>
                </a:path>
              </a:pathLst>
            </a:custGeom>
            <a:solidFill>
              <a:srgbClr val="A0A0A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83;p12">
              <a:extLst>
                <a:ext uri="{FF2B5EF4-FFF2-40B4-BE49-F238E27FC236}">
                  <a16:creationId xmlns:a16="http://schemas.microsoft.com/office/drawing/2014/main" id="{7083961F-FF1B-CE73-6F63-472F12CAC3D5}"/>
                </a:ext>
              </a:extLst>
            </p:cNvPr>
            <p:cNvSpPr/>
            <p:nvPr/>
          </p:nvSpPr>
          <p:spPr>
            <a:xfrm>
              <a:off x="3189554" y="7210219"/>
              <a:ext cx="3285124" cy="12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53" y="0"/>
                  </a:moveTo>
                  <a:cubicBezTo>
                    <a:pt x="61" y="1592"/>
                    <a:pt x="30" y="3195"/>
                    <a:pt x="0" y="5588"/>
                  </a:cubicBezTo>
                  <a:cubicBezTo>
                    <a:pt x="0" y="6379"/>
                    <a:pt x="0" y="7180"/>
                    <a:pt x="0" y="8773"/>
                  </a:cubicBezTo>
                  <a:cubicBezTo>
                    <a:pt x="30" y="15963"/>
                    <a:pt x="275" y="21541"/>
                    <a:pt x="581" y="21541"/>
                  </a:cubicBezTo>
                  <a:lnTo>
                    <a:pt x="21020" y="21541"/>
                  </a:lnTo>
                  <a:cubicBezTo>
                    <a:pt x="21036" y="21580"/>
                    <a:pt x="21051" y="21600"/>
                    <a:pt x="21066" y="21600"/>
                  </a:cubicBezTo>
                  <a:cubicBezTo>
                    <a:pt x="21379" y="21600"/>
                    <a:pt x="21600" y="13955"/>
                    <a:pt x="21571" y="5588"/>
                  </a:cubicBezTo>
                  <a:cubicBezTo>
                    <a:pt x="21540" y="3195"/>
                    <a:pt x="21479" y="1592"/>
                    <a:pt x="21418" y="0"/>
                  </a:cubicBezTo>
                  <a:close/>
                </a:path>
              </a:pathLst>
            </a:custGeom>
            <a:solidFill>
              <a:srgbClr val="818284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84;p12">
              <a:extLst>
                <a:ext uri="{FF2B5EF4-FFF2-40B4-BE49-F238E27FC236}">
                  <a16:creationId xmlns:a16="http://schemas.microsoft.com/office/drawing/2014/main" id="{4EC53C34-9A24-01B9-3257-5F13FA78583B}"/>
                </a:ext>
              </a:extLst>
            </p:cNvPr>
            <p:cNvSpPr/>
            <p:nvPr/>
          </p:nvSpPr>
          <p:spPr>
            <a:xfrm>
              <a:off x="3619606" y="108921"/>
              <a:ext cx="6044627" cy="6305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67" y="0"/>
                  </a:moveTo>
                  <a:lnTo>
                    <a:pt x="21317" y="143"/>
                  </a:lnTo>
                  <a:cubicBezTo>
                    <a:pt x="21367" y="223"/>
                    <a:pt x="21400" y="335"/>
                    <a:pt x="21400" y="430"/>
                  </a:cubicBezTo>
                  <a:lnTo>
                    <a:pt x="21400" y="19754"/>
                  </a:lnTo>
                  <a:cubicBezTo>
                    <a:pt x="21400" y="20088"/>
                    <a:pt x="21117" y="20359"/>
                    <a:pt x="20767" y="20359"/>
                  </a:cubicBezTo>
                  <a:lnTo>
                    <a:pt x="200" y="20359"/>
                  </a:lnTo>
                  <a:lnTo>
                    <a:pt x="0" y="20534"/>
                  </a:lnTo>
                  <a:lnTo>
                    <a:pt x="783" y="20534"/>
                  </a:lnTo>
                  <a:lnTo>
                    <a:pt x="766" y="20694"/>
                  </a:lnTo>
                  <a:cubicBezTo>
                    <a:pt x="799" y="20741"/>
                    <a:pt x="849" y="20789"/>
                    <a:pt x="899" y="20837"/>
                  </a:cubicBezTo>
                  <a:lnTo>
                    <a:pt x="982" y="20933"/>
                  </a:lnTo>
                  <a:cubicBezTo>
                    <a:pt x="1366" y="21108"/>
                    <a:pt x="1765" y="21251"/>
                    <a:pt x="2182" y="21347"/>
                  </a:cubicBezTo>
                  <a:cubicBezTo>
                    <a:pt x="2878" y="21513"/>
                    <a:pt x="3593" y="21600"/>
                    <a:pt x="4313" y="21600"/>
                  </a:cubicBezTo>
                  <a:cubicBezTo>
                    <a:pt x="4557" y="21600"/>
                    <a:pt x="4801" y="21590"/>
                    <a:pt x="5046" y="21570"/>
                  </a:cubicBezTo>
                  <a:cubicBezTo>
                    <a:pt x="6062" y="21458"/>
                    <a:pt x="7028" y="21156"/>
                    <a:pt x="7910" y="20662"/>
                  </a:cubicBezTo>
                  <a:lnTo>
                    <a:pt x="7894" y="20534"/>
                  </a:lnTo>
                  <a:lnTo>
                    <a:pt x="20767" y="20534"/>
                  </a:lnTo>
                  <a:cubicBezTo>
                    <a:pt x="21217" y="20534"/>
                    <a:pt x="21600" y="20184"/>
                    <a:pt x="21600" y="19738"/>
                  </a:cubicBezTo>
                  <a:lnTo>
                    <a:pt x="21600" y="430"/>
                  </a:lnTo>
                  <a:cubicBezTo>
                    <a:pt x="21600" y="271"/>
                    <a:pt x="21550" y="128"/>
                    <a:pt x="214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0A0A0"/>
                </a:gs>
                <a:gs pos="12000">
                  <a:srgbClr val="919192"/>
                </a:gs>
                <a:gs pos="100000">
                  <a:srgbClr val="818284"/>
                </a:gs>
              </a:gsLst>
              <a:lin ang="16200038" scaled="0"/>
            </a:gra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85;p12">
              <a:extLst>
                <a:ext uri="{FF2B5EF4-FFF2-40B4-BE49-F238E27FC236}">
                  <a16:creationId xmlns:a16="http://schemas.microsoft.com/office/drawing/2014/main" id="{FADAD191-0774-9217-B5B0-30EDCD8F7D53}"/>
                </a:ext>
              </a:extLst>
            </p:cNvPr>
            <p:cNvSpPr/>
            <p:nvPr/>
          </p:nvSpPr>
          <p:spPr>
            <a:xfrm>
              <a:off x="3675354" y="142418"/>
              <a:ext cx="5933132" cy="591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2" y="0"/>
                  </a:moveTo>
                  <a:lnTo>
                    <a:pt x="20633" y="901"/>
                  </a:lnTo>
                  <a:lnTo>
                    <a:pt x="20633" y="20630"/>
                  </a:lnTo>
                  <a:lnTo>
                    <a:pt x="950" y="20630"/>
                  </a:lnTo>
                  <a:lnTo>
                    <a:pt x="0" y="21600"/>
                  </a:lnTo>
                  <a:lnTo>
                    <a:pt x="20955" y="21600"/>
                  </a:lnTo>
                  <a:cubicBezTo>
                    <a:pt x="21311" y="21600"/>
                    <a:pt x="21600" y="21294"/>
                    <a:pt x="21600" y="20937"/>
                  </a:cubicBezTo>
                  <a:lnTo>
                    <a:pt x="21600" y="323"/>
                  </a:lnTo>
                  <a:cubicBezTo>
                    <a:pt x="21600" y="204"/>
                    <a:pt x="21583" y="102"/>
                    <a:pt x="21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86;p12">
              <a:extLst>
                <a:ext uri="{FF2B5EF4-FFF2-40B4-BE49-F238E27FC236}">
                  <a16:creationId xmlns:a16="http://schemas.microsoft.com/office/drawing/2014/main" id="{841730C5-51BC-0250-2D23-7B8A293DB19D}"/>
                </a:ext>
              </a:extLst>
            </p:cNvPr>
            <p:cNvSpPr/>
            <p:nvPr/>
          </p:nvSpPr>
          <p:spPr>
            <a:xfrm>
              <a:off x="-1" y="57"/>
              <a:ext cx="9628398" cy="610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3" y="0"/>
                  </a:moveTo>
                  <a:cubicBezTo>
                    <a:pt x="230" y="0"/>
                    <a:pt x="0" y="378"/>
                    <a:pt x="0" y="822"/>
                  </a:cubicBezTo>
                  <a:lnTo>
                    <a:pt x="0" y="20777"/>
                  </a:lnTo>
                  <a:cubicBezTo>
                    <a:pt x="0" y="21222"/>
                    <a:pt x="230" y="21600"/>
                    <a:pt x="523" y="21600"/>
                  </a:cubicBezTo>
                  <a:lnTo>
                    <a:pt x="8117" y="21600"/>
                  </a:lnTo>
                  <a:lnTo>
                    <a:pt x="8232" y="21419"/>
                  </a:lnTo>
                  <a:lnTo>
                    <a:pt x="523" y="21403"/>
                  </a:lnTo>
                  <a:cubicBezTo>
                    <a:pt x="303" y="21403"/>
                    <a:pt x="126" y="21107"/>
                    <a:pt x="126" y="20761"/>
                  </a:cubicBezTo>
                  <a:lnTo>
                    <a:pt x="126" y="822"/>
                  </a:lnTo>
                  <a:cubicBezTo>
                    <a:pt x="126" y="477"/>
                    <a:pt x="303" y="197"/>
                    <a:pt x="523" y="197"/>
                  </a:cubicBezTo>
                  <a:lnTo>
                    <a:pt x="21161" y="197"/>
                  </a:lnTo>
                  <a:cubicBezTo>
                    <a:pt x="21307" y="197"/>
                    <a:pt x="21443" y="313"/>
                    <a:pt x="21506" y="526"/>
                  </a:cubicBezTo>
                  <a:lnTo>
                    <a:pt x="21600" y="378"/>
                  </a:lnTo>
                  <a:cubicBezTo>
                    <a:pt x="21495" y="148"/>
                    <a:pt x="21339" y="0"/>
                    <a:pt x="21161" y="0"/>
                  </a:cubicBezTo>
                  <a:close/>
                </a:path>
              </a:pathLst>
            </a:custGeom>
            <a:solidFill>
              <a:srgbClr val="A5A6A7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87;p12">
              <a:extLst>
                <a:ext uri="{FF2B5EF4-FFF2-40B4-BE49-F238E27FC236}">
                  <a16:creationId xmlns:a16="http://schemas.microsoft.com/office/drawing/2014/main" id="{DBE9B61B-FC91-B803-9300-02EA7AECE2D1}"/>
                </a:ext>
              </a:extLst>
            </p:cNvPr>
            <p:cNvSpPr/>
            <p:nvPr/>
          </p:nvSpPr>
          <p:spPr>
            <a:xfrm>
              <a:off x="9297892" y="58676"/>
              <a:ext cx="306613" cy="30565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600">
                  <a:latin typeface="Arial"/>
                  <a:ea typeface="Arial"/>
                  <a:cs typeface="Arial"/>
                  <a:sym typeface="Arial"/>
                </a:defRPr>
              </a:pPr>
              <a:endParaRPr sz="4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88;p12">
              <a:extLst>
                <a:ext uri="{FF2B5EF4-FFF2-40B4-BE49-F238E27FC236}">
                  <a16:creationId xmlns:a16="http://schemas.microsoft.com/office/drawing/2014/main" id="{BA7A5A4A-72F1-CF4A-4D65-59030E1F176E}"/>
                </a:ext>
              </a:extLst>
            </p:cNvPr>
            <p:cNvSpPr/>
            <p:nvPr/>
          </p:nvSpPr>
          <p:spPr>
            <a:xfrm>
              <a:off x="51763" y="54488"/>
              <a:ext cx="9532830" cy="6000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264"/>
                  </a:moveTo>
                  <a:cubicBezTo>
                    <a:pt x="10890" y="264"/>
                    <a:pt x="10953" y="339"/>
                    <a:pt x="10953" y="453"/>
                  </a:cubicBezTo>
                  <a:cubicBezTo>
                    <a:pt x="10953" y="554"/>
                    <a:pt x="10900" y="654"/>
                    <a:pt x="10826" y="654"/>
                  </a:cubicBezTo>
                  <a:cubicBezTo>
                    <a:pt x="10721" y="637"/>
                    <a:pt x="10668" y="436"/>
                    <a:pt x="10742" y="319"/>
                  </a:cubicBezTo>
                  <a:cubicBezTo>
                    <a:pt x="10766" y="281"/>
                    <a:pt x="10796" y="264"/>
                    <a:pt x="10826" y="264"/>
                  </a:cubicBezTo>
                  <a:close/>
                  <a:moveTo>
                    <a:pt x="394" y="0"/>
                  </a:moveTo>
                  <a:cubicBezTo>
                    <a:pt x="180" y="0"/>
                    <a:pt x="0" y="295"/>
                    <a:pt x="0" y="637"/>
                  </a:cubicBezTo>
                  <a:lnTo>
                    <a:pt x="0" y="20963"/>
                  </a:lnTo>
                  <a:cubicBezTo>
                    <a:pt x="11" y="21315"/>
                    <a:pt x="190" y="21600"/>
                    <a:pt x="412" y="21600"/>
                  </a:cubicBezTo>
                  <a:lnTo>
                    <a:pt x="8207" y="21600"/>
                  </a:lnTo>
                  <a:lnTo>
                    <a:pt x="8799" y="20645"/>
                  </a:lnTo>
                  <a:lnTo>
                    <a:pt x="602" y="20645"/>
                  </a:lnTo>
                  <a:lnTo>
                    <a:pt x="602" y="956"/>
                  </a:lnTo>
                  <a:lnTo>
                    <a:pt x="21051" y="956"/>
                  </a:lnTo>
                  <a:lnTo>
                    <a:pt x="21051" y="1207"/>
                  </a:lnTo>
                  <a:lnTo>
                    <a:pt x="21600" y="336"/>
                  </a:lnTo>
                  <a:cubicBezTo>
                    <a:pt x="21537" y="135"/>
                    <a:pt x="21399" y="1"/>
                    <a:pt x="21251" y="1"/>
                  </a:cubicBezTo>
                  <a:lnTo>
                    <a:pt x="412" y="1"/>
                  </a:lnTo>
                  <a:cubicBezTo>
                    <a:pt x="406" y="0"/>
                    <a:pt x="400" y="0"/>
                    <a:pt x="394" y="0"/>
                  </a:cubicBezTo>
                  <a:close/>
                </a:path>
              </a:pathLst>
            </a:custGeom>
            <a:solidFill>
              <a:srgbClr val="20202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89;p12">
              <a:extLst>
                <a:ext uri="{FF2B5EF4-FFF2-40B4-BE49-F238E27FC236}">
                  <a16:creationId xmlns:a16="http://schemas.microsoft.com/office/drawing/2014/main" id="{A9A522B5-81D6-2743-B8BB-22213CB704D9}"/>
                </a:ext>
              </a:extLst>
            </p:cNvPr>
            <p:cNvSpPr/>
            <p:nvPr/>
          </p:nvSpPr>
          <p:spPr>
            <a:xfrm>
              <a:off x="4778360" y="129855"/>
              <a:ext cx="107512" cy="10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extrusionOk="0">
                  <a:moveTo>
                    <a:pt x="9456" y="2045"/>
                  </a:moveTo>
                  <a:cubicBezTo>
                    <a:pt x="13007" y="2045"/>
                    <a:pt x="16210" y="5496"/>
                    <a:pt x="16210" y="10668"/>
                  </a:cubicBezTo>
                  <a:cubicBezTo>
                    <a:pt x="16210" y="15514"/>
                    <a:pt x="13007" y="19399"/>
                    <a:pt x="9010" y="19399"/>
                  </a:cubicBezTo>
                  <a:cubicBezTo>
                    <a:pt x="2613" y="19399"/>
                    <a:pt x="213" y="9694"/>
                    <a:pt x="4210" y="4847"/>
                  </a:cubicBezTo>
                  <a:cubicBezTo>
                    <a:pt x="5807" y="2910"/>
                    <a:pt x="7681" y="2045"/>
                    <a:pt x="9456" y="2045"/>
                  </a:cubicBezTo>
                  <a:close/>
                  <a:moveTo>
                    <a:pt x="9010" y="0"/>
                  </a:moveTo>
                  <a:cubicBezTo>
                    <a:pt x="1007" y="0"/>
                    <a:pt x="-2990" y="11642"/>
                    <a:pt x="2613" y="18425"/>
                  </a:cubicBezTo>
                  <a:cubicBezTo>
                    <a:pt x="4408" y="20614"/>
                    <a:pt x="6709" y="21600"/>
                    <a:pt x="9000" y="21600"/>
                  </a:cubicBezTo>
                  <a:cubicBezTo>
                    <a:pt x="13830" y="21600"/>
                    <a:pt x="18610" y="17246"/>
                    <a:pt x="18610" y="10668"/>
                  </a:cubicBezTo>
                  <a:cubicBezTo>
                    <a:pt x="18610" y="4847"/>
                    <a:pt x="14613" y="0"/>
                    <a:pt x="901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0;p12">
              <a:extLst>
                <a:ext uri="{FF2B5EF4-FFF2-40B4-BE49-F238E27FC236}">
                  <a16:creationId xmlns:a16="http://schemas.microsoft.com/office/drawing/2014/main" id="{F1A83A9D-63BE-C263-352E-207C773A1C16}"/>
                </a:ext>
              </a:extLst>
            </p:cNvPr>
            <p:cNvSpPr/>
            <p:nvPr/>
          </p:nvSpPr>
          <p:spPr>
            <a:xfrm>
              <a:off x="4794288" y="138230"/>
              <a:ext cx="75656" cy="8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2" y="0"/>
                  </a:moveTo>
                  <a:cubicBezTo>
                    <a:pt x="3813" y="0"/>
                    <a:pt x="0" y="4805"/>
                    <a:pt x="0" y="10800"/>
                  </a:cubicBezTo>
                  <a:cubicBezTo>
                    <a:pt x="0" y="16795"/>
                    <a:pt x="3813" y="21600"/>
                    <a:pt x="10162" y="21600"/>
                  </a:cubicBezTo>
                  <a:cubicBezTo>
                    <a:pt x="16511" y="21600"/>
                    <a:pt x="21600" y="16795"/>
                    <a:pt x="21600" y="10800"/>
                  </a:cubicBezTo>
                  <a:cubicBezTo>
                    <a:pt x="21600" y="4805"/>
                    <a:pt x="16511" y="0"/>
                    <a:pt x="10162" y="0"/>
                  </a:cubicBezTo>
                  <a:close/>
                </a:path>
              </a:pathLst>
            </a:custGeom>
            <a:solidFill>
              <a:srgbClr val="20202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2">
              <a:extLst>
                <a:ext uri="{FF2B5EF4-FFF2-40B4-BE49-F238E27FC236}">
                  <a16:creationId xmlns:a16="http://schemas.microsoft.com/office/drawing/2014/main" id="{87AF505C-244B-E64D-0142-091DD7A4B9CC}"/>
                </a:ext>
              </a:extLst>
            </p:cNvPr>
            <p:cNvSpPr/>
            <p:nvPr/>
          </p:nvSpPr>
          <p:spPr>
            <a:xfrm>
              <a:off x="3830652" y="6104829"/>
              <a:ext cx="2002928" cy="368464"/>
            </a:xfrm>
            <a:prstGeom prst="rect">
              <a:avLst/>
            </a:prstGeom>
            <a:gradFill flip="none" rotWithShape="1">
              <a:gsLst>
                <a:gs pos="0">
                  <a:srgbClr val="A0A0A0"/>
                </a:gs>
                <a:gs pos="36000">
                  <a:srgbClr val="919192"/>
                </a:gs>
                <a:gs pos="100000">
                  <a:srgbClr val="818284"/>
                </a:gs>
              </a:gsLst>
              <a:lin ang="16200038" scaled="0"/>
            </a:gra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105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Picture Placeholder 40"/>
          <p:cNvSpPr>
            <a:spLocks noGrp="1"/>
          </p:cNvSpPr>
          <p:nvPr>
            <p:ph type="pic" sz="quarter" idx="10"/>
          </p:nvPr>
        </p:nvSpPr>
        <p:spPr>
          <a:xfrm>
            <a:off x="858971" y="1554647"/>
            <a:ext cx="3608675" cy="2112097"/>
          </a:xfrm>
          <a:custGeom>
            <a:avLst/>
            <a:gdLst>
              <a:gd name="connsiteX0" fmla="*/ 0 w 4811566"/>
              <a:gd name="connsiteY0" fmla="*/ 0 h 2816129"/>
              <a:gd name="connsiteX1" fmla="*/ 4811566 w 4811566"/>
              <a:gd name="connsiteY1" fmla="*/ 0 h 2816129"/>
              <a:gd name="connsiteX2" fmla="*/ 4811566 w 4811566"/>
              <a:gd name="connsiteY2" fmla="*/ 2816129 h 2816129"/>
              <a:gd name="connsiteX3" fmla="*/ 0 w 4811566"/>
              <a:gd name="connsiteY3" fmla="*/ 2816129 h 281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566" h="2816129">
                <a:moveTo>
                  <a:pt x="0" y="0"/>
                </a:moveTo>
                <a:lnTo>
                  <a:pt x="4811566" y="0"/>
                </a:lnTo>
                <a:lnTo>
                  <a:pt x="4811566" y="2816129"/>
                </a:lnTo>
                <a:lnTo>
                  <a:pt x="0" y="28161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12300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3A8A-CCA4-8ABD-28A0-57F080750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9F357-90DD-4475-AB47-2978003479F4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A432B-2D89-426E-05FE-5CAA8617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BD5B1-663F-6F4A-25A6-5D5ECBC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C0020-CE76-43BA-B0B8-A039DBDBB3E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6567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2728" y="924588"/>
            <a:ext cx="3799272" cy="4218912"/>
          </a:xfrm>
          <a:custGeom>
            <a:avLst/>
            <a:gdLst>
              <a:gd name="connsiteX0" fmla="*/ 0 w 5065696"/>
              <a:gd name="connsiteY0" fmla="*/ 0 h 5625216"/>
              <a:gd name="connsiteX1" fmla="*/ 5065696 w 5065696"/>
              <a:gd name="connsiteY1" fmla="*/ 0 h 5625216"/>
              <a:gd name="connsiteX2" fmla="*/ 5065696 w 5065696"/>
              <a:gd name="connsiteY2" fmla="*/ 5625216 h 5625216"/>
              <a:gd name="connsiteX3" fmla="*/ 0 w 5065696"/>
              <a:gd name="connsiteY3" fmla="*/ 5625216 h 562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696" h="5625216">
                <a:moveTo>
                  <a:pt x="0" y="0"/>
                </a:moveTo>
                <a:lnTo>
                  <a:pt x="5065696" y="0"/>
                </a:lnTo>
                <a:lnTo>
                  <a:pt x="5065696" y="5625216"/>
                </a:lnTo>
                <a:lnTo>
                  <a:pt x="0" y="562521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153307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3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23C76E-EE75-8B66-238A-4BBEBFA170F5}"/>
              </a:ext>
            </a:extLst>
          </p:cNvPr>
          <p:cNvSpPr/>
          <p:nvPr userDrawn="1"/>
        </p:nvSpPr>
        <p:spPr>
          <a:xfrm>
            <a:off x="0" y="9055"/>
            <a:ext cx="9149654" cy="51435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27700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881812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10400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2B4BD-22C2-B1F5-B333-45CF67E3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C9F8-7A3F-4513-8C10-36C5017083F2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5BB35-D87B-0C1D-8EA9-506F5803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A4CF5-4B30-F8A6-CE32-DA9AE371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DABB-88E7-44E5-A83C-8F2BB1A37B5F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829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DC13FD-ADE9-0CC8-F99F-B7263D054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7017-2D9A-4811-91D3-29171B9E6B5D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63C73F-A22D-5DBA-5104-86A4B050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93AD52-1795-11EB-DE29-D29C297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6CC4-D158-493B-84F1-6FD2A29A329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195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5F462FE-A98C-AE7A-0DD3-F41BDBB7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5CA4-4DB1-471D-98F3-EC026827F4CA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A45456-15EA-60F2-4FB9-4027FD7C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1AFED3-0224-CC2A-BB70-EC8403BD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ADAA-B46A-4815-B744-D60B457DD93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251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8260B5-7697-1176-DEAC-D0A68018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2742-3786-4AD0-A625-899EEA5DA0C7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74DD77-3A3D-EFB3-66C7-F78EC434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495F3-7FC2-33BB-7493-057FBDEC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1564C-7999-472D-B803-FAF746D59519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549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5358E6-678B-1C99-497E-D60DD4EB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D856-30A7-4A39-83EC-E5AB992FD9A7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9F736D-B6FB-0F0C-D032-329393D7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8CB4CD-43D4-92E9-1571-6717C104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14145-6C3F-4464-ADF1-2B6CDDB6AF6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362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953A64-8CA1-97BB-42B9-8E0AE536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62B3-FA71-4547-B39F-214A96D5983F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B17DB5-8D24-A2BE-BCF1-FBB27159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D3FEAF-1F0B-291A-9DFA-8AFBC8B3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E72D-FB77-4814-82F5-26C004C49F23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643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9AC2E6-CB75-D153-B0DB-99411637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EB8B3-0711-4AE7-8491-9835049019CE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8B1AB3-55CC-2518-2433-2965FA7F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A282A4-50D3-2092-81EE-EAA48638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3E0CF-05A0-492C-BA33-728159AC7C2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422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0F78787-DF36-D6CC-9D77-FE2BEB760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2E33A47-8EAE-1D18-D496-330430969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676EF-DE2C-D81C-2BD5-DCCCBBA8F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32CABC-31E9-46DC-8DF5-3257E413ADC6}" type="datetimeFigureOut">
              <a:rPr lang="en-ID"/>
              <a:pPr>
                <a:defRPr/>
              </a:pPr>
              <a:t>03/11/2022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8A14-B44A-D407-52CC-683208481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6336B-5179-BC1C-2F0C-5AAC43A05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9F98FD-2ED4-46F7-A772-57E5774844A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50" r:id="rId13"/>
    <p:sldLayoutId id="2147483854" r:id="rId14"/>
    <p:sldLayoutId id="2147483855" r:id="rId15"/>
    <p:sldLayoutId id="2147483857" r:id="rId16"/>
    <p:sldLayoutId id="2147483858" r:id="rId17"/>
    <p:sldLayoutId id="2147483862" r:id="rId18"/>
    <p:sldLayoutId id="2147483863" r:id="rId19"/>
    <p:sldLayoutId id="2147483865" r:id="rId20"/>
    <p:sldLayoutId id="2147483866" r:id="rId21"/>
    <p:sldLayoutId id="2147483867" r:id="rId22"/>
    <p:sldLayoutId id="2147483868" r:id="rId23"/>
    <p:sldLayoutId id="2147483869" r:id="rId2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swald" panose="020B0604020202020204" pitchFamily="2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perations.studio99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perations.studio99@gmail.com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224" y="747497"/>
            <a:ext cx="3648507" cy="3648507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419270" y="747497"/>
            <a:ext cx="3648507" cy="3648507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091765" y="0"/>
            <a:ext cx="4960470" cy="2464785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6964" y="2678715"/>
            <a:ext cx="4960471" cy="2464785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3" y="550733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703406" y="3965852"/>
            <a:ext cx="716856" cy="71685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2" y="24962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2EE1D9-3C85-4279-80B3-CADA4B633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3481" y="1765230"/>
            <a:ext cx="4337037" cy="1613040"/>
          </a:xfrm>
          <a:noFill/>
        </p:spPr>
        <p:txBody>
          <a:bodyPr anchor="ctr">
            <a:normAutofit/>
          </a:bodyPr>
          <a:lstStyle/>
          <a:p>
            <a:r>
              <a:rPr lang="en-US" sz="2700">
                <a:solidFill>
                  <a:srgbClr val="080808"/>
                </a:solidFill>
              </a:rPr>
              <a:t>Recruitment 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4E89BB-D91D-7D74-7062-F38C5535B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1545" y="3007311"/>
            <a:ext cx="2484551" cy="856388"/>
          </a:xfrm>
          <a:noFill/>
        </p:spPr>
        <p:txBody>
          <a:bodyPr>
            <a:normAutofit/>
          </a:bodyPr>
          <a:lstStyle/>
          <a:p>
            <a:r>
              <a:rPr lang="en-US" sz="1500">
                <a:solidFill>
                  <a:srgbClr val="080808"/>
                </a:solidFill>
              </a:rPr>
              <a:t>An important toolset for your company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135" y="307628"/>
            <a:ext cx="990961" cy="99096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2739" y="1131457"/>
            <a:ext cx="525035" cy="52503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7044C7A-9FDB-5EDC-AEA2-6CAB06E16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9" y="1247441"/>
            <a:ext cx="2493653" cy="1066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6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EE03FC2-265A-98CB-76C1-2EA6C1361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54" y="47767"/>
            <a:ext cx="1256725" cy="807895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D5A3B66-EA2B-D7FC-3667-A8708E52BC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960" r="14960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6FDB3FB0-2D8E-11ED-2F98-7D1A7FA7AE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940" r="14940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25F62E69-E5F6-CCC4-6C3D-39D84167EE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4940" r="14940"/>
          <a:stretch>
            <a:fillRect/>
          </a:stretch>
        </p:blipFill>
        <p:spPr/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02420C-67DA-30E5-05D2-9D7951DA4CDD}"/>
              </a:ext>
            </a:extLst>
          </p:cNvPr>
          <p:cNvSpPr txBox="1"/>
          <p:nvPr/>
        </p:nvSpPr>
        <p:spPr>
          <a:xfrm>
            <a:off x="278664" y="950005"/>
            <a:ext cx="44935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Location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 (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If recruiting beyond the area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)</a:t>
            </a:r>
            <a:endParaRPr lang="id-ID" sz="2700" b="1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343C0-0440-B238-FF89-FF1BA9988C5E}"/>
              </a:ext>
            </a:extLst>
          </p:cNvPr>
          <p:cNvSpPr/>
          <p:nvPr/>
        </p:nvSpPr>
        <p:spPr>
          <a:xfrm>
            <a:off x="309772" y="3957460"/>
            <a:ext cx="2859554" cy="89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Location advantages include weather, activities, shopping, entertainment, and more!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51207" name="Picture 2" descr="A person fishing in a stream&#10;&#10;Description automatically generated with low confidence">
            <a:extLst>
              <a:ext uri="{FF2B5EF4-FFF2-40B4-BE49-F238E27FC236}">
                <a16:creationId xmlns:a16="http://schemas.microsoft.com/office/drawing/2014/main" id="{0B10B1B3-8760-2094-1BFC-330BC2C6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8" y="1666419"/>
            <a:ext cx="2220259" cy="14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7" descr="A person holding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91911011-418C-0564-BD29-03DF3513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578" y="2151823"/>
            <a:ext cx="2260048" cy="145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D77EC-33E5-92F8-6192-7E5C0CA734D6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4A993-BBA2-E93D-68E5-1A1659AD46B3}"/>
              </a:ext>
            </a:extLst>
          </p:cNvPr>
          <p:cNvSpPr/>
          <p:nvPr/>
        </p:nvSpPr>
        <p:spPr>
          <a:xfrm>
            <a:off x="3169326" y="154505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42D08-DCAF-D832-AC35-333A9093B61E}"/>
              </a:ext>
            </a:extLst>
          </p:cNvPr>
          <p:cNvSpPr txBox="1"/>
          <p:nvPr/>
        </p:nvSpPr>
        <p:spPr>
          <a:xfrm>
            <a:off x="5493497" y="1027646"/>
            <a:ext cx="4602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Compensation and Benefits</a:t>
            </a:r>
            <a:endParaRPr lang="id-ID" sz="20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AB83D-B821-2E53-EDBD-C100B35F2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76" y="1666419"/>
            <a:ext cx="3391726" cy="15250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DAEEE3-F2FE-21C2-C1F5-0DAEFD1CDA14}"/>
              </a:ext>
            </a:extLst>
          </p:cNvPr>
          <p:cNvSpPr/>
          <p:nvPr/>
        </p:nvSpPr>
        <p:spPr>
          <a:xfrm>
            <a:off x="5440561" y="4011619"/>
            <a:ext cx="3566520" cy="97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Industry Standard or above. Details Depend on the range of recruits.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11" name="Picture 10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87D06848-B769-B16F-B27C-F7485DB06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00" y="1896227"/>
            <a:ext cx="2108193" cy="1712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D1D2A60-3E9B-D3B5-20CE-3B43C9C9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54" y="47767"/>
            <a:ext cx="1256725" cy="807895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7712327-C891-C069-08F3-CD3A24F1C7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4679" r="24679"/>
          <a:stretch>
            <a:fillRect/>
          </a:stretch>
        </p:blipFill>
        <p:spPr>
          <a:xfrm>
            <a:off x="744199" y="935980"/>
            <a:ext cx="3799272" cy="421891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C97883-9A0E-10D8-B9FA-438849B51A06}"/>
              </a:ext>
            </a:extLst>
          </p:cNvPr>
          <p:cNvSpPr txBox="1"/>
          <p:nvPr/>
        </p:nvSpPr>
        <p:spPr>
          <a:xfrm>
            <a:off x="5718175" y="1473200"/>
            <a:ext cx="342582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GET IN TOUCH.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grpSp>
        <p:nvGrpSpPr>
          <p:cNvPr id="24" name="Group 564">
            <a:extLst>
              <a:ext uri="{FF2B5EF4-FFF2-40B4-BE49-F238E27FC236}">
                <a16:creationId xmlns:a16="http://schemas.microsoft.com/office/drawing/2014/main" id="{C5EC6110-E311-0C5E-B62D-F1D04A85A3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06713" y="2458317"/>
            <a:ext cx="564360" cy="575727"/>
            <a:chOff x="6340" y="2468"/>
            <a:chExt cx="298" cy="304"/>
          </a:xfrm>
          <a:solidFill>
            <a:schemeClr val="accent1"/>
          </a:solidFill>
        </p:grpSpPr>
        <p:sp>
          <p:nvSpPr>
            <p:cNvPr id="25" name="Freeform 566">
              <a:extLst>
                <a:ext uri="{FF2B5EF4-FFF2-40B4-BE49-F238E27FC236}">
                  <a16:creationId xmlns:a16="http://schemas.microsoft.com/office/drawing/2014/main" id="{1F769F49-6AF1-E838-5264-1BA7FB044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" y="2544"/>
              <a:ext cx="278" cy="228"/>
            </a:xfrm>
            <a:custGeom>
              <a:avLst/>
              <a:gdLst>
                <a:gd name="T0" fmla="*/ 1097 w 3060"/>
                <a:gd name="T1" fmla="*/ 767 h 2503"/>
                <a:gd name="T2" fmla="*/ 1072 w 3060"/>
                <a:gd name="T3" fmla="*/ 792 h 2503"/>
                <a:gd name="T4" fmla="*/ 355 w 3060"/>
                <a:gd name="T5" fmla="*/ 2153 h 2503"/>
                <a:gd name="T6" fmla="*/ 2706 w 3060"/>
                <a:gd name="T7" fmla="*/ 1454 h 2503"/>
                <a:gd name="T8" fmla="*/ 1975 w 3060"/>
                <a:gd name="T9" fmla="*/ 779 h 2503"/>
                <a:gd name="T10" fmla="*/ 1097 w 3060"/>
                <a:gd name="T11" fmla="*/ 767 h 2503"/>
                <a:gd name="T12" fmla="*/ 1237 w 3060"/>
                <a:gd name="T13" fmla="*/ 4 h 2503"/>
                <a:gd name="T14" fmla="*/ 1288 w 3060"/>
                <a:gd name="T15" fmla="*/ 25 h 2503"/>
                <a:gd name="T16" fmla="*/ 1326 w 3060"/>
                <a:gd name="T17" fmla="*/ 63 h 2503"/>
                <a:gd name="T18" fmla="*/ 1348 w 3060"/>
                <a:gd name="T19" fmla="*/ 113 h 2503"/>
                <a:gd name="T20" fmla="*/ 1350 w 3060"/>
                <a:gd name="T21" fmla="*/ 417 h 2503"/>
                <a:gd name="T22" fmla="*/ 1711 w 3060"/>
                <a:gd name="T23" fmla="*/ 141 h 2503"/>
                <a:gd name="T24" fmla="*/ 1722 w 3060"/>
                <a:gd name="T25" fmla="*/ 86 h 2503"/>
                <a:gd name="T26" fmla="*/ 1752 w 3060"/>
                <a:gd name="T27" fmla="*/ 42 h 2503"/>
                <a:gd name="T28" fmla="*/ 1797 w 3060"/>
                <a:gd name="T29" fmla="*/ 12 h 2503"/>
                <a:gd name="T30" fmla="*/ 1853 w 3060"/>
                <a:gd name="T31" fmla="*/ 0 h 2503"/>
                <a:gd name="T32" fmla="*/ 1907 w 3060"/>
                <a:gd name="T33" fmla="*/ 12 h 2503"/>
                <a:gd name="T34" fmla="*/ 1952 w 3060"/>
                <a:gd name="T35" fmla="*/ 42 h 2503"/>
                <a:gd name="T36" fmla="*/ 1982 w 3060"/>
                <a:gd name="T37" fmla="*/ 86 h 2503"/>
                <a:gd name="T38" fmla="*/ 1994 w 3060"/>
                <a:gd name="T39" fmla="*/ 141 h 2503"/>
                <a:gd name="T40" fmla="*/ 2054 w 3060"/>
                <a:gd name="T41" fmla="*/ 417 h 2503"/>
                <a:gd name="T42" fmla="*/ 2089 w 3060"/>
                <a:gd name="T43" fmla="*/ 424 h 2503"/>
                <a:gd name="T44" fmla="*/ 2126 w 3060"/>
                <a:gd name="T45" fmla="*/ 445 h 2503"/>
                <a:gd name="T46" fmla="*/ 2161 w 3060"/>
                <a:gd name="T47" fmla="*/ 470 h 2503"/>
                <a:gd name="T48" fmla="*/ 2192 w 3060"/>
                <a:gd name="T49" fmla="*/ 498 h 2503"/>
                <a:gd name="T50" fmla="*/ 2215 w 3060"/>
                <a:gd name="T51" fmla="*/ 521 h 2503"/>
                <a:gd name="T52" fmla="*/ 2229 w 3060"/>
                <a:gd name="T53" fmla="*/ 535 h 2503"/>
                <a:gd name="T54" fmla="*/ 3007 w 3060"/>
                <a:gd name="T55" fmla="*/ 1252 h 2503"/>
                <a:gd name="T56" fmla="*/ 3034 w 3060"/>
                <a:gd name="T57" fmla="*/ 1285 h 2503"/>
                <a:gd name="T58" fmla="*/ 3053 w 3060"/>
                <a:gd name="T59" fmla="*/ 1325 h 2503"/>
                <a:gd name="T60" fmla="*/ 3060 w 3060"/>
                <a:gd name="T61" fmla="*/ 1364 h 2503"/>
                <a:gd name="T62" fmla="*/ 3057 w 3060"/>
                <a:gd name="T63" fmla="*/ 2285 h 2503"/>
                <a:gd name="T64" fmla="*/ 3036 w 3060"/>
                <a:gd name="T65" fmla="*/ 2355 h 2503"/>
                <a:gd name="T66" fmla="*/ 2996 w 3060"/>
                <a:gd name="T67" fmla="*/ 2415 h 2503"/>
                <a:gd name="T68" fmla="*/ 2941 w 3060"/>
                <a:gd name="T69" fmla="*/ 2462 h 2503"/>
                <a:gd name="T70" fmla="*/ 2875 w 3060"/>
                <a:gd name="T71" fmla="*/ 2492 h 2503"/>
                <a:gd name="T72" fmla="*/ 2800 w 3060"/>
                <a:gd name="T73" fmla="*/ 2503 h 2503"/>
                <a:gd name="T74" fmla="*/ 223 w 3060"/>
                <a:gd name="T75" fmla="*/ 2501 h 2503"/>
                <a:gd name="T76" fmla="*/ 152 w 3060"/>
                <a:gd name="T77" fmla="*/ 2480 h 2503"/>
                <a:gd name="T78" fmla="*/ 91 w 3060"/>
                <a:gd name="T79" fmla="*/ 2440 h 2503"/>
                <a:gd name="T80" fmla="*/ 42 w 3060"/>
                <a:gd name="T81" fmla="*/ 2386 h 2503"/>
                <a:gd name="T82" fmla="*/ 12 w 3060"/>
                <a:gd name="T83" fmla="*/ 2321 h 2503"/>
                <a:gd name="T84" fmla="*/ 0 w 3060"/>
                <a:gd name="T85" fmla="*/ 2247 h 2503"/>
                <a:gd name="T86" fmla="*/ 3 w 3060"/>
                <a:gd name="T87" fmla="*/ 1346 h 2503"/>
                <a:gd name="T88" fmla="*/ 17 w 3060"/>
                <a:gd name="T89" fmla="*/ 1305 h 2503"/>
                <a:gd name="T90" fmla="*/ 40 w 3060"/>
                <a:gd name="T91" fmla="*/ 1267 h 2503"/>
                <a:gd name="T92" fmla="*/ 830 w 3060"/>
                <a:gd name="T93" fmla="*/ 537 h 2503"/>
                <a:gd name="T94" fmla="*/ 837 w 3060"/>
                <a:gd name="T95" fmla="*/ 529 h 2503"/>
                <a:gd name="T96" fmla="*/ 856 w 3060"/>
                <a:gd name="T97" fmla="*/ 510 h 2503"/>
                <a:gd name="T98" fmla="*/ 883 w 3060"/>
                <a:gd name="T99" fmla="*/ 484 h 2503"/>
                <a:gd name="T100" fmla="*/ 917 w 3060"/>
                <a:gd name="T101" fmla="*/ 456 h 2503"/>
                <a:gd name="T102" fmla="*/ 953 w 3060"/>
                <a:gd name="T103" fmla="*/ 433 h 2503"/>
                <a:gd name="T104" fmla="*/ 989 w 3060"/>
                <a:gd name="T105" fmla="*/ 419 h 2503"/>
                <a:gd name="T106" fmla="*/ 1067 w 3060"/>
                <a:gd name="T107" fmla="*/ 417 h 2503"/>
                <a:gd name="T108" fmla="*/ 1070 w 3060"/>
                <a:gd name="T109" fmla="*/ 113 h 2503"/>
                <a:gd name="T110" fmla="*/ 1091 w 3060"/>
                <a:gd name="T111" fmla="*/ 63 h 2503"/>
                <a:gd name="T112" fmla="*/ 1129 w 3060"/>
                <a:gd name="T113" fmla="*/ 25 h 2503"/>
                <a:gd name="T114" fmla="*/ 1179 w 3060"/>
                <a:gd name="T115" fmla="*/ 4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0" h="2503">
                  <a:moveTo>
                    <a:pt x="1097" y="767"/>
                  </a:moveTo>
                  <a:lnTo>
                    <a:pt x="1097" y="767"/>
                  </a:lnTo>
                  <a:lnTo>
                    <a:pt x="1085" y="782"/>
                  </a:lnTo>
                  <a:lnTo>
                    <a:pt x="1072" y="792"/>
                  </a:lnTo>
                  <a:lnTo>
                    <a:pt x="355" y="1454"/>
                  </a:lnTo>
                  <a:lnTo>
                    <a:pt x="355" y="2153"/>
                  </a:lnTo>
                  <a:lnTo>
                    <a:pt x="2706" y="2153"/>
                  </a:lnTo>
                  <a:lnTo>
                    <a:pt x="2706" y="1454"/>
                  </a:lnTo>
                  <a:lnTo>
                    <a:pt x="1989" y="792"/>
                  </a:lnTo>
                  <a:lnTo>
                    <a:pt x="1975" y="779"/>
                  </a:lnTo>
                  <a:lnTo>
                    <a:pt x="1964" y="767"/>
                  </a:lnTo>
                  <a:lnTo>
                    <a:pt x="1097" y="767"/>
                  </a:lnTo>
                  <a:close/>
                  <a:moveTo>
                    <a:pt x="1208" y="0"/>
                  </a:moveTo>
                  <a:lnTo>
                    <a:pt x="1237" y="4"/>
                  </a:lnTo>
                  <a:lnTo>
                    <a:pt x="1264" y="12"/>
                  </a:lnTo>
                  <a:lnTo>
                    <a:pt x="1288" y="25"/>
                  </a:lnTo>
                  <a:lnTo>
                    <a:pt x="1309" y="42"/>
                  </a:lnTo>
                  <a:lnTo>
                    <a:pt x="1326" y="63"/>
                  </a:lnTo>
                  <a:lnTo>
                    <a:pt x="1339" y="86"/>
                  </a:lnTo>
                  <a:lnTo>
                    <a:pt x="1348" y="113"/>
                  </a:lnTo>
                  <a:lnTo>
                    <a:pt x="1350" y="141"/>
                  </a:lnTo>
                  <a:lnTo>
                    <a:pt x="1350" y="417"/>
                  </a:lnTo>
                  <a:lnTo>
                    <a:pt x="1711" y="417"/>
                  </a:lnTo>
                  <a:lnTo>
                    <a:pt x="1711" y="141"/>
                  </a:lnTo>
                  <a:lnTo>
                    <a:pt x="1713" y="113"/>
                  </a:lnTo>
                  <a:lnTo>
                    <a:pt x="1722" y="86"/>
                  </a:lnTo>
                  <a:lnTo>
                    <a:pt x="1734" y="63"/>
                  </a:lnTo>
                  <a:lnTo>
                    <a:pt x="1752" y="42"/>
                  </a:lnTo>
                  <a:lnTo>
                    <a:pt x="1773" y="25"/>
                  </a:lnTo>
                  <a:lnTo>
                    <a:pt x="1797" y="12"/>
                  </a:lnTo>
                  <a:lnTo>
                    <a:pt x="1824" y="4"/>
                  </a:lnTo>
                  <a:lnTo>
                    <a:pt x="1853" y="0"/>
                  </a:lnTo>
                  <a:lnTo>
                    <a:pt x="1880" y="4"/>
                  </a:lnTo>
                  <a:lnTo>
                    <a:pt x="1907" y="12"/>
                  </a:lnTo>
                  <a:lnTo>
                    <a:pt x="1932" y="25"/>
                  </a:lnTo>
                  <a:lnTo>
                    <a:pt x="1952" y="42"/>
                  </a:lnTo>
                  <a:lnTo>
                    <a:pt x="1970" y="63"/>
                  </a:lnTo>
                  <a:lnTo>
                    <a:pt x="1982" y="86"/>
                  </a:lnTo>
                  <a:lnTo>
                    <a:pt x="1991" y="113"/>
                  </a:lnTo>
                  <a:lnTo>
                    <a:pt x="1994" y="141"/>
                  </a:lnTo>
                  <a:lnTo>
                    <a:pt x="1994" y="417"/>
                  </a:lnTo>
                  <a:lnTo>
                    <a:pt x="2054" y="417"/>
                  </a:lnTo>
                  <a:lnTo>
                    <a:pt x="2072" y="419"/>
                  </a:lnTo>
                  <a:lnTo>
                    <a:pt x="2089" y="424"/>
                  </a:lnTo>
                  <a:lnTo>
                    <a:pt x="2107" y="433"/>
                  </a:lnTo>
                  <a:lnTo>
                    <a:pt x="2126" y="445"/>
                  </a:lnTo>
                  <a:lnTo>
                    <a:pt x="2144" y="456"/>
                  </a:lnTo>
                  <a:lnTo>
                    <a:pt x="2161" y="470"/>
                  </a:lnTo>
                  <a:lnTo>
                    <a:pt x="2178" y="484"/>
                  </a:lnTo>
                  <a:lnTo>
                    <a:pt x="2192" y="498"/>
                  </a:lnTo>
                  <a:lnTo>
                    <a:pt x="2205" y="510"/>
                  </a:lnTo>
                  <a:lnTo>
                    <a:pt x="2215" y="521"/>
                  </a:lnTo>
                  <a:lnTo>
                    <a:pt x="2224" y="529"/>
                  </a:lnTo>
                  <a:lnTo>
                    <a:pt x="2229" y="535"/>
                  </a:lnTo>
                  <a:lnTo>
                    <a:pt x="2230" y="537"/>
                  </a:lnTo>
                  <a:lnTo>
                    <a:pt x="3007" y="1252"/>
                  </a:lnTo>
                  <a:lnTo>
                    <a:pt x="3021" y="1267"/>
                  </a:lnTo>
                  <a:lnTo>
                    <a:pt x="3034" y="1285"/>
                  </a:lnTo>
                  <a:lnTo>
                    <a:pt x="3044" y="1305"/>
                  </a:lnTo>
                  <a:lnTo>
                    <a:pt x="3053" y="1325"/>
                  </a:lnTo>
                  <a:lnTo>
                    <a:pt x="3058" y="1346"/>
                  </a:lnTo>
                  <a:lnTo>
                    <a:pt x="3060" y="1364"/>
                  </a:lnTo>
                  <a:lnTo>
                    <a:pt x="3060" y="2247"/>
                  </a:lnTo>
                  <a:lnTo>
                    <a:pt x="3057" y="2285"/>
                  </a:lnTo>
                  <a:lnTo>
                    <a:pt x="3049" y="2321"/>
                  </a:lnTo>
                  <a:lnTo>
                    <a:pt x="3036" y="2355"/>
                  </a:lnTo>
                  <a:lnTo>
                    <a:pt x="3017" y="2386"/>
                  </a:lnTo>
                  <a:lnTo>
                    <a:pt x="2996" y="2415"/>
                  </a:lnTo>
                  <a:lnTo>
                    <a:pt x="2970" y="2440"/>
                  </a:lnTo>
                  <a:lnTo>
                    <a:pt x="2941" y="2462"/>
                  </a:lnTo>
                  <a:lnTo>
                    <a:pt x="2909" y="2480"/>
                  </a:lnTo>
                  <a:lnTo>
                    <a:pt x="2875" y="2492"/>
                  </a:lnTo>
                  <a:lnTo>
                    <a:pt x="2838" y="2501"/>
                  </a:lnTo>
                  <a:lnTo>
                    <a:pt x="2800" y="2503"/>
                  </a:lnTo>
                  <a:lnTo>
                    <a:pt x="261" y="2503"/>
                  </a:lnTo>
                  <a:lnTo>
                    <a:pt x="223" y="2501"/>
                  </a:lnTo>
                  <a:lnTo>
                    <a:pt x="186" y="2492"/>
                  </a:lnTo>
                  <a:lnTo>
                    <a:pt x="152" y="2480"/>
                  </a:lnTo>
                  <a:lnTo>
                    <a:pt x="120" y="2462"/>
                  </a:lnTo>
                  <a:lnTo>
                    <a:pt x="91" y="2440"/>
                  </a:lnTo>
                  <a:lnTo>
                    <a:pt x="65" y="2415"/>
                  </a:lnTo>
                  <a:lnTo>
                    <a:pt x="42" y="2386"/>
                  </a:lnTo>
                  <a:lnTo>
                    <a:pt x="25" y="2355"/>
                  </a:lnTo>
                  <a:lnTo>
                    <a:pt x="12" y="2321"/>
                  </a:lnTo>
                  <a:lnTo>
                    <a:pt x="4" y="2285"/>
                  </a:lnTo>
                  <a:lnTo>
                    <a:pt x="0" y="2247"/>
                  </a:lnTo>
                  <a:lnTo>
                    <a:pt x="0" y="1364"/>
                  </a:lnTo>
                  <a:lnTo>
                    <a:pt x="3" y="1346"/>
                  </a:lnTo>
                  <a:lnTo>
                    <a:pt x="8" y="1325"/>
                  </a:lnTo>
                  <a:lnTo>
                    <a:pt x="17" y="1305"/>
                  </a:lnTo>
                  <a:lnTo>
                    <a:pt x="27" y="1285"/>
                  </a:lnTo>
                  <a:lnTo>
                    <a:pt x="40" y="1267"/>
                  </a:lnTo>
                  <a:lnTo>
                    <a:pt x="55" y="1252"/>
                  </a:lnTo>
                  <a:lnTo>
                    <a:pt x="830" y="537"/>
                  </a:lnTo>
                  <a:lnTo>
                    <a:pt x="833" y="535"/>
                  </a:lnTo>
                  <a:lnTo>
                    <a:pt x="837" y="529"/>
                  </a:lnTo>
                  <a:lnTo>
                    <a:pt x="845" y="521"/>
                  </a:lnTo>
                  <a:lnTo>
                    <a:pt x="856" y="510"/>
                  </a:lnTo>
                  <a:lnTo>
                    <a:pt x="869" y="498"/>
                  </a:lnTo>
                  <a:lnTo>
                    <a:pt x="883" y="484"/>
                  </a:lnTo>
                  <a:lnTo>
                    <a:pt x="900" y="470"/>
                  </a:lnTo>
                  <a:lnTo>
                    <a:pt x="917" y="456"/>
                  </a:lnTo>
                  <a:lnTo>
                    <a:pt x="935" y="445"/>
                  </a:lnTo>
                  <a:lnTo>
                    <a:pt x="953" y="433"/>
                  </a:lnTo>
                  <a:lnTo>
                    <a:pt x="972" y="424"/>
                  </a:lnTo>
                  <a:lnTo>
                    <a:pt x="989" y="419"/>
                  </a:lnTo>
                  <a:lnTo>
                    <a:pt x="1006" y="417"/>
                  </a:lnTo>
                  <a:lnTo>
                    <a:pt x="1067" y="417"/>
                  </a:lnTo>
                  <a:lnTo>
                    <a:pt x="1067" y="141"/>
                  </a:lnTo>
                  <a:lnTo>
                    <a:pt x="1070" y="113"/>
                  </a:lnTo>
                  <a:lnTo>
                    <a:pt x="1078" y="86"/>
                  </a:lnTo>
                  <a:lnTo>
                    <a:pt x="1091" y="63"/>
                  </a:lnTo>
                  <a:lnTo>
                    <a:pt x="1108" y="42"/>
                  </a:lnTo>
                  <a:lnTo>
                    <a:pt x="1129" y="25"/>
                  </a:lnTo>
                  <a:lnTo>
                    <a:pt x="1154" y="12"/>
                  </a:lnTo>
                  <a:lnTo>
                    <a:pt x="1179" y="4"/>
                  </a:lnTo>
                  <a:lnTo>
                    <a:pt x="12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Freeform 567">
              <a:extLst>
                <a:ext uri="{FF2B5EF4-FFF2-40B4-BE49-F238E27FC236}">
                  <a16:creationId xmlns:a16="http://schemas.microsoft.com/office/drawing/2014/main" id="{D1799B4F-BD7F-C4A8-D36F-B1DE58E2C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" y="2468"/>
              <a:ext cx="298" cy="114"/>
            </a:xfrm>
            <a:custGeom>
              <a:avLst/>
              <a:gdLst>
                <a:gd name="T0" fmla="*/ 2215 w 3278"/>
                <a:gd name="T1" fmla="*/ 0 h 1261"/>
                <a:gd name="T2" fmla="*/ 2379 w 3278"/>
                <a:gd name="T3" fmla="*/ 12 h 1261"/>
                <a:gd name="T4" fmla="*/ 2536 w 3278"/>
                <a:gd name="T5" fmla="*/ 48 h 1261"/>
                <a:gd name="T6" fmla="*/ 2683 w 3278"/>
                <a:gd name="T7" fmla="*/ 107 h 1261"/>
                <a:gd name="T8" fmla="*/ 2817 w 3278"/>
                <a:gd name="T9" fmla="*/ 184 h 1261"/>
                <a:gd name="T10" fmla="*/ 2939 w 3278"/>
                <a:gd name="T11" fmla="*/ 280 h 1261"/>
                <a:gd name="T12" fmla="*/ 3045 w 3278"/>
                <a:gd name="T13" fmla="*/ 393 h 1261"/>
                <a:gd name="T14" fmla="*/ 3133 w 3278"/>
                <a:gd name="T15" fmla="*/ 520 h 1261"/>
                <a:gd name="T16" fmla="*/ 3203 w 3278"/>
                <a:gd name="T17" fmla="*/ 659 h 1261"/>
                <a:gd name="T18" fmla="*/ 3250 w 3278"/>
                <a:gd name="T19" fmla="*/ 808 h 1261"/>
                <a:gd name="T20" fmla="*/ 3275 w 3278"/>
                <a:gd name="T21" fmla="*/ 967 h 1261"/>
                <a:gd name="T22" fmla="*/ 3278 w 3278"/>
                <a:gd name="T23" fmla="*/ 1190 h 1261"/>
                <a:gd name="T24" fmla="*/ 3268 w 3278"/>
                <a:gd name="T25" fmla="*/ 1226 h 1261"/>
                <a:gd name="T26" fmla="*/ 3242 w 3278"/>
                <a:gd name="T27" fmla="*/ 1251 h 1261"/>
                <a:gd name="T28" fmla="*/ 3206 w 3278"/>
                <a:gd name="T29" fmla="*/ 1261 h 1261"/>
                <a:gd name="T30" fmla="*/ 2521 w 3278"/>
                <a:gd name="T31" fmla="*/ 1258 h 1261"/>
                <a:gd name="T32" fmla="*/ 2464 w 3278"/>
                <a:gd name="T33" fmla="*/ 1237 h 1261"/>
                <a:gd name="T34" fmla="*/ 2418 w 3278"/>
                <a:gd name="T35" fmla="*/ 1198 h 1261"/>
                <a:gd name="T36" fmla="*/ 2387 w 3278"/>
                <a:gd name="T37" fmla="*/ 1148 h 1261"/>
                <a:gd name="T38" fmla="*/ 2376 w 3278"/>
                <a:gd name="T39" fmla="*/ 1086 h 1261"/>
                <a:gd name="T40" fmla="*/ 2373 w 3278"/>
                <a:gd name="T41" fmla="*/ 694 h 1261"/>
                <a:gd name="T42" fmla="*/ 2351 w 3278"/>
                <a:gd name="T43" fmla="*/ 638 h 1261"/>
                <a:gd name="T44" fmla="*/ 2313 w 3278"/>
                <a:gd name="T45" fmla="*/ 592 h 1261"/>
                <a:gd name="T46" fmla="*/ 2260 w 3278"/>
                <a:gd name="T47" fmla="*/ 561 h 1261"/>
                <a:gd name="T48" fmla="*/ 2199 w 3278"/>
                <a:gd name="T49" fmla="*/ 551 h 1261"/>
                <a:gd name="T50" fmla="*/ 1048 w 3278"/>
                <a:gd name="T51" fmla="*/ 554 h 1261"/>
                <a:gd name="T52" fmla="*/ 991 w 3278"/>
                <a:gd name="T53" fmla="*/ 574 h 1261"/>
                <a:gd name="T54" fmla="*/ 945 w 3278"/>
                <a:gd name="T55" fmla="*/ 613 h 1261"/>
                <a:gd name="T56" fmla="*/ 914 w 3278"/>
                <a:gd name="T57" fmla="*/ 664 h 1261"/>
                <a:gd name="T58" fmla="*/ 903 w 3278"/>
                <a:gd name="T59" fmla="*/ 726 h 1261"/>
                <a:gd name="T60" fmla="*/ 900 w 3278"/>
                <a:gd name="T61" fmla="*/ 1118 h 1261"/>
                <a:gd name="T62" fmla="*/ 878 w 3278"/>
                <a:gd name="T63" fmla="*/ 1174 h 1261"/>
                <a:gd name="T64" fmla="*/ 840 w 3278"/>
                <a:gd name="T65" fmla="*/ 1220 h 1261"/>
                <a:gd name="T66" fmla="*/ 788 w 3278"/>
                <a:gd name="T67" fmla="*/ 1250 h 1261"/>
                <a:gd name="T68" fmla="*/ 726 w 3278"/>
                <a:gd name="T69" fmla="*/ 1261 h 1261"/>
                <a:gd name="T70" fmla="*/ 54 w 3278"/>
                <a:gd name="T71" fmla="*/ 1259 h 1261"/>
                <a:gd name="T72" fmla="*/ 21 w 3278"/>
                <a:gd name="T73" fmla="*/ 1240 h 1261"/>
                <a:gd name="T74" fmla="*/ 3 w 3278"/>
                <a:gd name="T75" fmla="*/ 1209 h 1261"/>
                <a:gd name="T76" fmla="*/ 0 w 3278"/>
                <a:gd name="T77" fmla="*/ 1049 h 1261"/>
                <a:gd name="T78" fmla="*/ 13 w 3278"/>
                <a:gd name="T79" fmla="*/ 887 h 1261"/>
                <a:gd name="T80" fmla="*/ 49 w 3278"/>
                <a:gd name="T81" fmla="*/ 733 h 1261"/>
                <a:gd name="T82" fmla="*/ 108 w 3278"/>
                <a:gd name="T83" fmla="*/ 588 h 1261"/>
                <a:gd name="T84" fmla="*/ 188 w 3278"/>
                <a:gd name="T85" fmla="*/ 454 h 1261"/>
                <a:gd name="T86" fmla="*/ 284 w 3278"/>
                <a:gd name="T87" fmla="*/ 335 h 1261"/>
                <a:gd name="T88" fmla="*/ 398 w 3278"/>
                <a:gd name="T89" fmla="*/ 231 h 1261"/>
                <a:gd name="T90" fmla="*/ 527 w 3278"/>
                <a:gd name="T91" fmla="*/ 143 h 1261"/>
                <a:gd name="T92" fmla="*/ 668 w 3278"/>
                <a:gd name="T93" fmla="*/ 75 h 1261"/>
                <a:gd name="T94" fmla="*/ 820 w 3278"/>
                <a:gd name="T95" fmla="*/ 27 h 1261"/>
                <a:gd name="T96" fmla="*/ 980 w 3278"/>
                <a:gd name="T97" fmla="*/ 3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8" h="1261">
                  <a:moveTo>
                    <a:pt x="1064" y="0"/>
                  </a:moveTo>
                  <a:lnTo>
                    <a:pt x="2215" y="0"/>
                  </a:lnTo>
                  <a:lnTo>
                    <a:pt x="2299" y="3"/>
                  </a:lnTo>
                  <a:lnTo>
                    <a:pt x="2379" y="12"/>
                  </a:lnTo>
                  <a:lnTo>
                    <a:pt x="2459" y="27"/>
                  </a:lnTo>
                  <a:lnTo>
                    <a:pt x="2536" y="48"/>
                  </a:lnTo>
                  <a:lnTo>
                    <a:pt x="2611" y="75"/>
                  </a:lnTo>
                  <a:lnTo>
                    <a:pt x="2683" y="107"/>
                  </a:lnTo>
                  <a:lnTo>
                    <a:pt x="2752" y="143"/>
                  </a:lnTo>
                  <a:lnTo>
                    <a:pt x="2817" y="184"/>
                  </a:lnTo>
                  <a:lnTo>
                    <a:pt x="2881" y="231"/>
                  </a:lnTo>
                  <a:lnTo>
                    <a:pt x="2939" y="280"/>
                  </a:lnTo>
                  <a:lnTo>
                    <a:pt x="2994" y="335"/>
                  </a:lnTo>
                  <a:lnTo>
                    <a:pt x="3045" y="393"/>
                  </a:lnTo>
                  <a:lnTo>
                    <a:pt x="3091" y="454"/>
                  </a:lnTo>
                  <a:lnTo>
                    <a:pt x="3133" y="520"/>
                  </a:lnTo>
                  <a:lnTo>
                    <a:pt x="3171" y="588"/>
                  </a:lnTo>
                  <a:lnTo>
                    <a:pt x="3203" y="659"/>
                  </a:lnTo>
                  <a:lnTo>
                    <a:pt x="3228" y="733"/>
                  </a:lnTo>
                  <a:lnTo>
                    <a:pt x="3250" y="808"/>
                  </a:lnTo>
                  <a:lnTo>
                    <a:pt x="3266" y="887"/>
                  </a:lnTo>
                  <a:lnTo>
                    <a:pt x="3275" y="967"/>
                  </a:lnTo>
                  <a:lnTo>
                    <a:pt x="3278" y="1049"/>
                  </a:lnTo>
                  <a:lnTo>
                    <a:pt x="3278" y="1190"/>
                  </a:lnTo>
                  <a:lnTo>
                    <a:pt x="3276" y="1209"/>
                  </a:lnTo>
                  <a:lnTo>
                    <a:pt x="3268" y="1226"/>
                  </a:lnTo>
                  <a:lnTo>
                    <a:pt x="3257" y="1240"/>
                  </a:lnTo>
                  <a:lnTo>
                    <a:pt x="3242" y="1251"/>
                  </a:lnTo>
                  <a:lnTo>
                    <a:pt x="3225" y="1259"/>
                  </a:lnTo>
                  <a:lnTo>
                    <a:pt x="3206" y="1261"/>
                  </a:lnTo>
                  <a:lnTo>
                    <a:pt x="2553" y="1261"/>
                  </a:lnTo>
                  <a:lnTo>
                    <a:pt x="2521" y="1258"/>
                  </a:lnTo>
                  <a:lnTo>
                    <a:pt x="2491" y="1250"/>
                  </a:lnTo>
                  <a:lnTo>
                    <a:pt x="2464" y="1237"/>
                  </a:lnTo>
                  <a:lnTo>
                    <a:pt x="2438" y="1220"/>
                  </a:lnTo>
                  <a:lnTo>
                    <a:pt x="2418" y="1198"/>
                  </a:lnTo>
                  <a:lnTo>
                    <a:pt x="2400" y="1174"/>
                  </a:lnTo>
                  <a:lnTo>
                    <a:pt x="2387" y="1148"/>
                  </a:lnTo>
                  <a:lnTo>
                    <a:pt x="2378" y="1118"/>
                  </a:lnTo>
                  <a:lnTo>
                    <a:pt x="2376" y="1086"/>
                  </a:lnTo>
                  <a:lnTo>
                    <a:pt x="2376" y="726"/>
                  </a:lnTo>
                  <a:lnTo>
                    <a:pt x="2373" y="694"/>
                  </a:lnTo>
                  <a:lnTo>
                    <a:pt x="2365" y="664"/>
                  </a:lnTo>
                  <a:lnTo>
                    <a:pt x="2351" y="638"/>
                  </a:lnTo>
                  <a:lnTo>
                    <a:pt x="2334" y="613"/>
                  </a:lnTo>
                  <a:lnTo>
                    <a:pt x="2313" y="592"/>
                  </a:lnTo>
                  <a:lnTo>
                    <a:pt x="2288" y="574"/>
                  </a:lnTo>
                  <a:lnTo>
                    <a:pt x="2260" y="561"/>
                  </a:lnTo>
                  <a:lnTo>
                    <a:pt x="2231" y="554"/>
                  </a:lnTo>
                  <a:lnTo>
                    <a:pt x="2199" y="551"/>
                  </a:lnTo>
                  <a:lnTo>
                    <a:pt x="1080" y="551"/>
                  </a:lnTo>
                  <a:lnTo>
                    <a:pt x="1048" y="554"/>
                  </a:lnTo>
                  <a:lnTo>
                    <a:pt x="1019" y="561"/>
                  </a:lnTo>
                  <a:lnTo>
                    <a:pt x="991" y="574"/>
                  </a:lnTo>
                  <a:lnTo>
                    <a:pt x="966" y="592"/>
                  </a:lnTo>
                  <a:lnTo>
                    <a:pt x="945" y="613"/>
                  </a:lnTo>
                  <a:lnTo>
                    <a:pt x="928" y="638"/>
                  </a:lnTo>
                  <a:lnTo>
                    <a:pt x="914" y="664"/>
                  </a:lnTo>
                  <a:lnTo>
                    <a:pt x="906" y="694"/>
                  </a:lnTo>
                  <a:lnTo>
                    <a:pt x="903" y="726"/>
                  </a:lnTo>
                  <a:lnTo>
                    <a:pt x="903" y="1086"/>
                  </a:lnTo>
                  <a:lnTo>
                    <a:pt x="900" y="1118"/>
                  </a:lnTo>
                  <a:lnTo>
                    <a:pt x="892" y="1148"/>
                  </a:lnTo>
                  <a:lnTo>
                    <a:pt x="878" y="1174"/>
                  </a:lnTo>
                  <a:lnTo>
                    <a:pt x="861" y="1198"/>
                  </a:lnTo>
                  <a:lnTo>
                    <a:pt x="840" y="1220"/>
                  </a:lnTo>
                  <a:lnTo>
                    <a:pt x="815" y="1237"/>
                  </a:lnTo>
                  <a:lnTo>
                    <a:pt x="788" y="1250"/>
                  </a:lnTo>
                  <a:lnTo>
                    <a:pt x="758" y="1258"/>
                  </a:lnTo>
                  <a:lnTo>
                    <a:pt x="726" y="1261"/>
                  </a:lnTo>
                  <a:lnTo>
                    <a:pt x="73" y="1261"/>
                  </a:lnTo>
                  <a:lnTo>
                    <a:pt x="54" y="1259"/>
                  </a:lnTo>
                  <a:lnTo>
                    <a:pt x="36" y="1251"/>
                  </a:lnTo>
                  <a:lnTo>
                    <a:pt x="21" y="1240"/>
                  </a:lnTo>
                  <a:lnTo>
                    <a:pt x="11" y="1226"/>
                  </a:lnTo>
                  <a:lnTo>
                    <a:pt x="3" y="1209"/>
                  </a:lnTo>
                  <a:lnTo>
                    <a:pt x="0" y="1190"/>
                  </a:lnTo>
                  <a:lnTo>
                    <a:pt x="0" y="1049"/>
                  </a:lnTo>
                  <a:lnTo>
                    <a:pt x="3" y="967"/>
                  </a:lnTo>
                  <a:lnTo>
                    <a:pt x="13" y="887"/>
                  </a:lnTo>
                  <a:lnTo>
                    <a:pt x="29" y="808"/>
                  </a:lnTo>
                  <a:lnTo>
                    <a:pt x="49" y="733"/>
                  </a:lnTo>
                  <a:lnTo>
                    <a:pt x="76" y="659"/>
                  </a:lnTo>
                  <a:lnTo>
                    <a:pt x="108" y="588"/>
                  </a:lnTo>
                  <a:lnTo>
                    <a:pt x="146" y="520"/>
                  </a:lnTo>
                  <a:lnTo>
                    <a:pt x="188" y="454"/>
                  </a:lnTo>
                  <a:lnTo>
                    <a:pt x="234" y="393"/>
                  </a:lnTo>
                  <a:lnTo>
                    <a:pt x="284" y="335"/>
                  </a:lnTo>
                  <a:lnTo>
                    <a:pt x="340" y="280"/>
                  </a:lnTo>
                  <a:lnTo>
                    <a:pt x="398" y="231"/>
                  </a:lnTo>
                  <a:lnTo>
                    <a:pt x="462" y="184"/>
                  </a:lnTo>
                  <a:lnTo>
                    <a:pt x="527" y="143"/>
                  </a:lnTo>
                  <a:lnTo>
                    <a:pt x="596" y="107"/>
                  </a:lnTo>
                  <a:lnTo>
                    <a:pt x="668" y="75"/>
                  </a:lnTo>
                  <a:lnTo>
                    <a:pt x="743" y="48"/>
                  </a:lnTo>
                  <a:lnTo>
                    <a:pt x="820" y="27"/>
                  </a:lnTo>
                  <a:lnTo>
                    <a:pt x="899" y="12"/>
                  </a:lnTo>
                  <a:lnTo>
                    <a:pt x="980" y="3"/>
                  </a:lnTo>
                  <a:lnTo>
                    <a:pt x="10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7" name="Freeform 568">
              <a:extLst>
                <a:ext uri="{FF2B5EF4-FFF2-40B4-BE49-F238E27FC236}">
                  <a16:creationId xmlns:a16="http://schemas.microsoft.com/office/drawing/2014/main" id="{C1E396A6-2EBA-43B5-CE5C-5A574F074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0" y="2630"/>
              <a:ext cx="98" cy="97"/>
            </a:xfrm>
            <a:custGeom>
              <a:avLst/>
              <a:gdLst>
                <a:gd name="T0" fmla="*/ 515 w 1083"/>
                <a:gd name="T1" fmla="*/ 406 h 1067"/>
                <a:gd name="T2" fmla="*/ 467 w 1083"/>
                <a:gd name="T3" fmla="*/ 425 h 1067"/>
                <a:gd name="T4" fmla="*/ 432 w 1083"/>
                <a:gd name="T5" fmla="*/ 460 h 1067"/>
                <a:gd name="T6" fmla="*/ 412 w 1083"/>
                <a:gd name="T7" fmla="*/ 507 h 1067"/>
                <a:gd name="T8" fmla="*/ 412 w 1083"/>
                <a:gd name="T9" fmla="*/ 560 h 1067"/>
                <a:gd name="T10" fmla="*/ 432 w 1083"/>
                <a:gd name="T11" fmla="*/ 606 h 1067"/>
                <a:gd name="T12" fmla="*/ 467 w 1083"/>
                <a:gd name="T13" fmla="*/ 641 h 1067"/>
                <a:gd name="T14" fmla="*/ 515 w 1083"/>
                <a:gd name="T15" fmla="*/ 661 h 1067"/>
                <a:gd name="T16" fmla="*/ 568 w 1083"/>
                <a:gd name="T17" fmla="*/ 661 h 1067"/>
                <a:gd name="T18" fmla="*/ 616 w 1083"/>
                <a:gd name="T19" fmla="*/ 641 h 1067"/>
                <a:gd name="T20" fmla="*/ 651 w 1083"/>
                <a:gd name="T21" fmla="*/ 606 h 1067"/>
                <a:gd name="T22" fmla="*/ 670 w 1083"/>
                <a:gd name="T23" fmla="*/ 560 h 1067"/>
                <a:gd name="T24" fmla="*/ 670 w 1083"/>
                <a:gd name="T25" fmla="*/ 507 h 1067"/>
                <a:gd name="T26" fmla="*/ 651 w 1083"/>
                <a:gd name="T27" fmla="*/ 460 h 1067"/>
                <a:gd name="T28" fmla="*/ 616 w 1083"/>
                <a:gd name="T29" fmla="*/ 425 h 1067"/>
                <a:gd name="T30" fmla="*/ 568 w 1083"/>
                <a:gd name="T31" fmla="*/ 406 h 1067"/>
                <a:gd name="T32" fmla="*/ 541 w 1083"/>
                <a:gd name="T33" fmla="*/ 0 h 1067"/>
                <a:gd name="T34" fmla="*/ 657 w 1083"/>
                <a:gd name="T35" fmla="*/ 11 h 1067"/>
                <a:gd name="T36" fmla="*/ 765 w 1083"/>
                <a:gd name="T37" fmla="*/ 46 h 1067"/>
                <a:gd name="T38" fmla="*/ 861 w 1083"/>
                <a:gd name="T39" fmla="*/ 103 h 1067"/>
                <a:gd name="T40" fmla="*/ 943 w 1083"/>
                <a:gd name="T41" fmla="*/ 176 h 1067"/>
                <a:gd name="T42" fmla="*/ 1008 w 1083"/>
                <a:gd name="T43" fmla="*/ 264 h 1067"/>
                <a:gd name="T44" fmla="*/ 1055 w 1083"/>
                <a:gd name="T45" fmla="*/ 364 h 1067"/>
                <a:gd name="T46" fmla="*/ 1079 w 1083"/>
                <a:gd name="T47" fmla="*/ 475 h 1067"/>
                <a:gd name="T48" fmla="*/ 1079 w 1083"/>
                <a:gd name="T49" fmla="*/ 591 h 1067"/>
                <a:gd name="T50" fmla="*/ 1055 w 1083"/>
                <a:gd name="T51" fmla="*/ 702 h 1067"/>
                <a:gd name="T52" fmla="*/ 1008 w 1083"/>
                <a:gd name="T53" fmla="*/ 802 h 1067"/>
                <a:gd name="T54" fmla="*/ 943 w 1083"/>
                <a:gd name="T55" fmla="*/ 891 h 1067"/>
                <a:gd name="T56" fmla="*/ 861 w 1083"/>
                <a:gd name="T57" fmla="*/ 964 h 1067"/>
                <a:gd name="T58" fmla="*/ 765 w 1083"/>
                <a:gd name="T59" fmla="*/ 1020 h 1067"/>
                <a:gd name="T60" fmla="*/ 657 w 1083"/>
                <a:gd name="T61" fmla="*/ 1055 h 1067"/>
                <a:gd name="T62" fmla="*/ 541 w 1083"/>
                <a:gd name="T63" fmla="*/ 1067 h 1067"/>
                <a:gd name="T64" fmla="*/ 425 w 1083"/>
                <a:gd name="T65" fmla="*/ 1055 h 1067"/>
                <a:gd name="T66" fmla="*/ 318 w 1083"/>
                <a:gd name="T67" fmla="*/ 1020 h 1067"/>
                <a:gd name="T68" fmla="*/ 223 w 1083"/>
                <a:gd name="T69" fmla="*/ 964 h 1067"/>
                <a:gd name="T70" fmla="*/ 140 w 1083"/>
                <a:gd name="T71" fmla="*/ 891 h 1067"/>
                <a:gd name="T72" fmla="*/ 74 w 1083"/>
                <a:gd name="T73" fmla="*/ 802 h 1067"/>
                <a:gd name="T74" fmla="*/ 28 w 1083"/>
                <a:gd name="T75" fmla="*/ 702 h 1067"/>
                <a:gd name="T76" fmla="*/ 4 w 1083"/>
                <a:gd name="T77" fmla="*/ 591 h 1067"/>
                <a:gd name="T78" fmla="*/ 4 w 1083"/>
                <a:gd name="T79" fmla="*/ 475 h 1067"/>
                <a:gd name="T80" fmla="*/ 28 w 1083"/>
                <a:gd name="T81" fmla="*/ 364 h 1067"/>
                <a:gd name="T82" fmla="*/ 74 w 1083"/>
                <a:gd name="T83" fmla="*/ 264 h 1067"/>
                <a:gd name="T84" fmla="*/ 140 w 1083"/>
                <a:gd name="T85" fmla="*/ 176 h 1067"/>
                <a:gd name="T86" fmla="*/ 223 w 1083"/>
                <a:gd name="T87" fmla="*/ 103 h 1067"/>
                <a:gd name="T88" fmla="*/ 318 w 1083"/>
                <a:gd name="T89" fmla="*/ 46 h 1067"/>
                <a:gd name="T90" fmla="*/ 425 w 1083"/>
                <a:gd name="T91" fmla="*/ 11 h 1067"/>
                <a:gd name="T92" fmla="*/ 541 w 1083"/>
                <a:gd name="T93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3" h="1067">
                  <a:moveTo>
                    <a:pt x="541" y="403"/>
                  </a:moveTo>
                  <a:lnTo>
                    <a:pt x="515" y="406"/>
                  </a:lnTo>
                  <a:lnTo>
                    <a:pt x="490" y="413"/>
                  </a:lnTo>
                  <a:lnTo>
                    <a:pt x="467" y="425"/>
                  </a:lnTo>
                  <a:lnTo>
                    <a:pt x="448" y="441"/>
                  </a:lnTo>
                  <a:lnTo>
                    <a:pt x="432" y="460"/>
                  </a:lnTo>
                  <a:lnTo>
                    <a:pt x="420" y="482"/>
                  </a:lnTo>
                  <a:lnTo>
                    <a:pt x="412" y="507"/>
                  </a:lnTo>
                  <a:lnTo>
                    <a:pt x="409" y="533"/>
                  </a:lnTo>
                  <a:lnTo>
                    <a:pt x="412" y="560"/>
                  </a:lnTo>
                  <a:lnTo>
                    <a:pt x="420" y="584"/>
                  </a:lnTo>
                  <a:lnTo>
                    <a:pt x="432" y="606"/>
                  </a:lnTo>
                  <a:lnTo>
                    <a:pt x="448" y="625"/>
                  </a:lnTo>
                  <a:lnTo>
                    <a:pt x="467" y="641"/>
                  </a:lnTo>
                  <a:lnTo>
                    <a:pt x="490" y="653"/>
                  </a:lnTo>
                  <a:lnTo>
                    <a:pt x="515" y="661"/>
                  </a:lnTo>
                  <a:lnTo>
                    <a:pt x="541" y="663"/>
                  </a:lnTo>
                  <a:lnTo>
                    <a:pt x="568" y="661"/>
                  </a:lnTo>
                  <a:lnTo>
                    <a:pt x="593" y="653"/>
                  </a:lnTo>
                  <a:lnTo>
                    <a:pt x="616" y="641"/>
                  </a:lnTo>
                  <a:lnTo>
                    <a:pt x="635" y="625"/>
                  </a:lnTo>
                  <a:lnTo>
                    <a:pt x="651" y="606"/>
                  </a:lnTo>
                  <a:lnTo>
                    <a:pt x="663" y="584"/>
                  </a:lnTo>
                  <a:lnTo>
                    <a:pt x="670" y="560"/>
                  </a:lnTo>
                  <a:lnTo>
                    <a:pt x="674" y="533"/>
                  </a:lnTo>
                  <a:lnTo>
                    <a:pt x="670" y="507"/>
                  </a:lnTo>
                  <a:lnTo>
                    <a:pt x="663" y="482"/>
                  </a:lnTo>
                  <a:lnTo>
                    <a:pt x="651" y="460"/>
                  </a:lnTo>
                  <a:lnTo>
                    <a:pt x="635" y="441"/>
                  </a:lnTo>
                  <a:lnTo>
                    <a:pt x="616" y="425"/>
                  </a:lnTo>
                  <a:lnTo>
                    <a:pt x="593" y="413"/>
                  </a:lnTo>
                  <a:lnTo>
                    <a:pt x="568" y="406"/>
                  </a:lnTo>
                  <a:lnTo>
                    <a:pt x="541" y="403"/>
                  </a:lnTo>
                  <a:close/>
                  <a:moveTo>
                    <a:pt x="541" y="0"/>
                  </a:moveTo>
                  <a:lnTo>
                    <a:pt x="600" y="2"/>
                  </a:lnTo>
                  <a:lnTo>
                    <a:pt x="657" y="11"/>
                  </a:lnTo>
                  <a:lnTo>
                    <a:pt x="712" y="26"/>
                  </a:lnTo>
                  <a:lnTo>
                    <a:pt x="765" y="46"/>
                  </a:lnTo>
                  <a:lnTo>
                    <a:pt x="814" y="72"/>
                  </a:lnTo>
                  <a:lnTo>
                    <a:pt x="861" y="103"/>
                  </a:lnTo>
                  <a:lnTo>
                    <a:pt x="904" y="137"/>
                  </a:lnTo>
                  <a:lnTo>
                    <a:pt x="943" y="176"/>
                  </a:lnTo>
                  <a:lnTo>
                    <a:pt x="978" y="218"/>
                  </a:lnTo>
                  <a:lnTo>
                    <a:pt x="1008" y="264"/>
                  </a:lnTo>
                  <a:lnTo>
                    <a:pt x="1034" y="313"/>
                  </a:lnTo>
                  <a:lnTo>
                    <a:pt x="1055" y="364"/>
                  </a:lnTo>
                  <a:lnTo>
                    <a:pt x="1070" y="419"/>
                  </a:lnTo>
                  <a:lnTo>
                    <a:pt x="1079" y="475"/>
                  </a:lnTo>
                  <a:lnTo>
                    <a:pt x="1083" y="533"/>
                  </a:lnTo>
                  <a:lnTo>
                    <a:pt x="1079" y="591"/>
                  </a:lnTo>
                  <a:lnTo>
                    <a:pt x="1070" y="647"/>
                  </a:lnTo>
                  <a:lnTo>
                    <a:pt x="1055" y="702"/>
                  </a:lnTo>
                  <a:lnTo>
                    <a:pt x="1034" y="753"/>
                  </a:lnTo>
                  <a:lnTo>
                    <a:pt x="1008" y="802"/>
                  </a:lnTo>
                  <a:lnTo>
                    <a:pt x="978" y="849"/>
                  </a:lnTo>
                  <a:lnTo>
                    <a:pt x="943" y="891"/>
                  </a:lnTo>
                  <a:lnTo>
                    <a:pt x="904" y="929"/>
                  </a:lnTo>
                  <a:lnTo>
                    <a:pt x="861" y="964"/>
                  </a:lnTo>
                  <a:lnTo>
                    <a:pt x="814" y="994"/>
                  </a:lnTo>
                  <a:lnTo>
                    <a:pt x="765" y="1020"/>
                  </a:lnTo>
                  <a:lnTo>
                    <a:pt x="712" y="1040"/>
                  </a:lnTo>
                  <a:lnTo>
                    <a:pt x="657" y="1055"/>
                  </a:lnTo>
                  <a:lnTo>
                    <a:pt x="600" y="1064"/>
                  </a:lnTo>
                  <a:lnTo>
                    <a:pt x="541" y="1067"/>
                  </a:lnTo>
                  <a:lnTo>
                    <a:pt x="482" y="1064"/>
                  </a:lnTo>
                  <a:lnTo>
                    <a:pt x="425" y="1055"/>
                  </a:lnTo>
                  <a:lnTo>
                    <a:pt x="371" y="1040"/>
                  </a:lnTo>
                  <a:lnTo>
                    <a:pt x="318" y="1020"/>
                  </a:lnTo>
                  <a:lnTo>
                    <a:pt x="269" y="994"/>
                  </a:lnTo>
                  <a:lnTo>
                    <a:pt x="223" y="964"/>
                  </a:lnTo>
                  <a:lnTo>
                    <a:pt x="180" y="929"/>
                  </a:lnTo>
                  <a:lnTo>
                    <a:pt x="140" y="891"/>
                  </a:lnTo>
                  <a:lnTo>
                    <a:pt x="106" y="849"/>
                  </a:lnTo>
                  <a:lnTo>
                    <a:pt x="74" y="802"/>
                  </a:lnTo>
                  <a:lnTo>
                    <a:pt x="49" y="753"/>
                  </a:lnTo>
                  <a:lnTo>
                    <a:pt x="28" y="702"/>
                  </a:lnTo>
                  <a:lnTo>
                    <a:pt x="13" y="647"/>
                  </a:lnTo>
                  <a:lnTo>
                    <a:pt x="4" y="591"/>
                  </a:lnTo>
                  <a:lnTo>
                    <a:pt x="0" y="533"/>
                  </a:lnTo>
                  <a:lnTo>
                    <a:pt x="4" y="475"/>
                  </a:lnTo>
                  <a:lnTo>
                    <a:pt x="13" y="419"/>
                  </a:lnTo>
                  <a:lnTo>
                    <a:pt x="28" y="364"/>
                  </a:lnTo>
                  <a:lnTo>
                    <a:pt x="49" y="313"/>
                  </a:lnTo>
                  <a:lnTo>
                    <a:pt x="74" y="264"/>
                  </a:lnTo>
                  <a:lnTo>
                    <a:pt x="106" y="218"/>
                  </a:lnTo>
                  <a:lnTo>
                    <a:pt x="140" y="176"/>
                  </a:lnTo>
                  <a:lnTo>
                    <a:pt x="180" y="137"/>
                  </a:lnTo>
                  <a:lnTo>
                    <a:pt x="223" y="103"/>
                  </a:lnTo>
                  <a:lnTo>
                    <a:pt x="269" y="72"/>
                  </a:lnTo>
                  <a:lnTo>
                    <a:pt x="318" y="46"/>
                  </a:lnTo>
                  <a:lnTo>
                    <a:pt x="371" y="26"/>
                  </a:lnTo>
                  <a:lnTo>
                    <a:pt x="425" y="11"/>
                  </a:lnTo>
                  <a:lnTo>
                    <a:pt x="482" y="2"/>
                  </a:lnTo>
                  <a:lnTo>
                    <a:pt x="5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967077C-D977-5DF4-4879-9E8F266D91A0}"/>
              </a:ext>
            </a:extLst>
          </p:cNvPr>
          <p:cNvSpPr/>
          <p:nvPr/>
        </p:nvSpPr>
        <p:spPr>
          <a:xfrm>
            <a:off x="5488978" y="2478430"/>
            <a:ext cx="1475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Hiring Process</a:t>
            </a:r>
          </a:p>
        </p:txBody>
      </p:sp>
      <p:grpSp>
        <p:nvGrpSpPr>
          <p:cNvPr id="29" name="Group 150">
            <a:extLst>
              <a:ext uri="{FF2B5EF4-FFF2-40B4-BE49-F238E27FC236}">
                <a16:creationId xmlns:a16="http://schemas.microsoft.com/office/drawing/2014/main" id="{DB209E2D-8C00-296E-AEFE-37127242A7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82593" y="2484801"/>
            <a:ext cx="564360" cy="560635"/>
            <a:chOff x="6376" y="2979"/>
            <a:chExt cx="303" cy="301"/>
          </a:xfrm>
          <a:solidFill>
            <a:schemeClr val="accent1"/>
          </a:solidFill>
        </p:grpSpPr>
        <p:sp>
          <p:nvSpPr>
            <p:cNvPr id="30" name="Freeform 152">
              <a:extLst>
                <a:ext uri="{FF2B5EF4-FFF2-40B4-BE49-F238E27FC236}">
                  <a16:creationId xmlns:a16="http://schemas.microsoft.com/office/drawing/2014/main" id="{5B3D8FBE-B62E-A9FC-F14A-638C2101A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6" y="2979"/>
              <a:ext cx="303" cy="301"/>
            </a:xfrm>
            <a:custGeom>
              <a:avLst/>
              <a:gdLst>
                <a:gd name="T0" fmla="*/ 2339 w 3331"/>
                <a:gd name="T1" fmla="*/ 2775 h 3310"/>
                <a:gd name="T2" fmla="*/ 2650 w 3331"/>
                <a:gd name="T3" fmla="*/ 2588 h 3310"/>
                <a:gd name="T4" fmla="*/ 2501 w 3331"/>
                <a:gd name="T5" fmla="*/ 2313 h 3310"/>
                <a:gd name="T6" fmla="*/ 2554 w 3331"/>
                <a:gd name="T7" fmla="*/ 1298 h 3310"/>
                <a:gd name="T8" fmla="*/ 2554 w 3331"/>
                <a:gd name="T9" fmla="*/ 2011 h 3310"/>
                <a:gd name="T10" fmla="*/ 2949 w 3331"/>
                <a:gd name="T11" fmla="*/ 2109 h 3310"/>
                <a:gd name="T12" fmla="*/ 3025 w 3331"/>
                <a:gd name="T13" fmla="*/ 1559 h 3310"/>
                <a:gd name="T14" fmla="*/ 417 w 3331"/>
                <a:gd name="T15" fmla="*/ 1116 h 3310"/>
                <a:gd name="T16" fmla="*/ 306 w 3331"/>
                <a:gd name="T17" fmla="*/ 1573 h 3310"/>
                <a:gd name="T18" fmla="*/ 362 w 3331"/>
                <a:gd name="T19" fmla="*/ 2048 h 3310"/>
                <a:gd name="T20" fmla="*/ 699 w 3331"/>
                <a:gd name="T21" fmla="*/ 2042 h 3310"/>
                <a:gd name="T22" fmla="*/ 766 w 3331"/>
                <a:gd name="T23" fmla="*/ 1415 h 3310"/>
                <a:gd name="T24" fmla="*/ 417 w 3331"/>
                <a:gd name="T25" fmla="*/ 1116 h 3310"/>
                <a:gd name="T26" fmla="*/ 683 w 3331"/>
                <a:gd name="T27" fmla="*/ 721 h 3310"/>
                <a:gd name="T28" fmla="*/ 830 w 3331"/>
                <a:gd name="T29" fmla="*/ 996 h 3310"/>
                <a:gd name="T30" fmla="*/ 1033 w 3331"/>
                <a:gd name="T31" fmla="*/ 457 h 3310"/>
                <a:gd name="T32" fmla="*/ 2476 w 3331"/>
                <a:gd name="T33" fmla="*/ 895 h 3310"/>
                <a:gd name="T34" fmla="*/ 2708 w 3331"/>
                <a:gd name="T35" fmla="*/ 787 h 3310"/>
                <a:gd name="T36" fmla="*/ 2297 w 3331"/>
                <a:gd name="T37" fmla="*/ 456 h 3310"/>
                <a:gd name="T38" fmla="*/ 2212 w 3331"/>
                <a:gd name="T39" fmla="*/ 1086 h 3310"/>
                <a:gd name="T40" fmla="*/ 2045 w 3331"/>
                <a:gd name="T41" fmla="*/ 620 h 3310"/>
                <a:gd name="T42" fmla="*/ 1817 w 3331"/>
                <a:gd name="T43" fmla="*/ 352 h 3310"/>
                <a:gd name="T44" fmla="*/ 1321 w 3331"/>
                <a:gd name="T45" fmla="*/ 561 h 3310"/>
                <a:gd name="T46" fmla="*/ 1141 w 3331"/>
                <a:gd name="T47" fmla="*/ 997 h 3310"/>
                <a:gd name="T48" fmla="*/ 1514 w 3331"/>
                <a:gd name="T49" fmla="*/ 352 h 3310"/>
                <a:gd name="T50" fmla="*/ 2075 w 3331"/>
                <a:gd name="T51" fmla="*/ 51 h 3310"/>
                <a:gd name="T52" fmla="*/ 2616 w 3331"/>
                <a:gd name="T53" fmla="*/ 297 h 3310"/>
                <a:gd name="T54" fmla="*/ 3033 w 3331"/>
                <a:gd name="T55" fmla="*/ 710 h 3310"/>
                <a:gd name="T56" fmla="*/ 3280 w 3331"/>
                <a:gd name="T57" fmla="*/ 1247 h 3310"/>
                <a:gd name="T58" fmla="*/ 3319 w 3331"/>
                <a:gd name="T59" fmla="*/ 1862 h 3310"/>
                <a:gd name="T60" fmla="*/ 3136 w 3331"/>
                <a:gd name="T61" fmla="*/ 2432 h 3310"/>
                <a:gd name="T62" fmla="*/ 2771 w 3331"/>
                <a:gd name="T63" fmla="*/ 2892 h 3310"/>
                <a:gd name="T64" fmla="*/ 2268 w 3331"/>
                <a:gd name="T65" fmla="*/ 3197 h 3310"/>
                <a:gd name="T66" fmla="*/ 1666 w 3331"/>
                <a:gd name="T67" fmla="*/ 3310 h 3310"/>
                <a:gd name="T68" fmla="*/ 1313 w 3331"/>
                <a:gd name="T69" fmla="*/ 3215 h 3310"/>
                <a:gd name="T70" fmla="*/ 1678 w 3331"/>
                <a:gd name="T71" fmla="*/ 3027 h 3310"/>
                <a:gd name="T72" fmla="*/ 1893 w 3331"/>
                <a:gd name="T73" fmla="*/ 3115 h 3310"/>
                <a:gd name="T74" fmla="*/ 2094 w 3331"/>
                <a:gd name="T75" fmla="*/ 3039 h 3310"/>
                <a:gd name="T76" fmla="*/ 2348 w 3331"/>
                <a:gd name="T77" fmla="*/ 1907 h 3310"/>
                <a:gd name="T78" fmla="*/ 2296 w 3331"/>
                <a:gd name="T79" fmla="*/ 1685 h 3310"/>
                <a:gd name="T80" fmla="*/ 2151 w 3331"/>
                <a:gd name="T81" fmla="*/ 1405 h 3310"/>
                <a:gd name="T82" fmla="*/ 1514 w 3331"/>
                <a:gd name="T83" fmla="*/ 1443 h 3310"/>
                <a:gd name="T84" fmla="*/ 1062 w 3331"/>
                <a:gd name="T85" fmla="*/ 1562 h 3310"/>
                <a:gd name="T86" fmla="*/ 958 w 3331"/>
                <a:gd name="T87" fmla="*/ 1741 h 3310"/>
                <a:gd name="T88" fmla="*/ 799 w 3331"/>
                <a:gd name="T89" fmla="*/ 1921 h 3310"/>
                <a:gd name="T90" fmla="*/ 822 w 3331"/>
                <a:gd name="T91" fmla="*/ 2159 h 3310"/>
                <a:gd name="T92" fmla="*/ 695 w 3331"/>
                <a:gd name="T93" fmla="*/ 2377 h 3310"/>
                <a:gd name="T94" fmla="*/ 529 w 3331"/>
                <a:gd name="T95" fmla="*/ 2555 h 3310"/>
                <a:gd name="T96" fmla="*/ 365 w 3331"/>
                <a:gd name="T97" fmla="*/ 2645 h 3310"/>
                <a:gd name="T98" fmla="*/ 180 w 3331"/>
                <a:gd name="T99" fmla="*/ 2403 h 3310"/>
                <a:gd name="T100" fmla="*/ 13 w 3331"/>
                <a:gd name="T101" fmla="*/ 1854 h 3310"/>
                <a:gd name="T102" fmla="*/ 51 w 3331"/>
                <a:gd name="T103" fmla="*/ 1247 h 3310"/>
                <a:gd name="T104" fmla="*/ 299 w 3331"/>
                <a:gd name="T105" fmla="*/ 710 h 3310"/>
                <a:gd name="T106" fmla="*/ 715 w 3331"/>
                <a:gd name="T107" fmla="*/ 297 h 3310"/>
                <a:gd name="T108" fmla="*/ 1256 w 3331"/>
                <a:gd name="T109" fmla="*/ 51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31" h="3310">
                  <a:moveTo>
                    <a:pt x="2501" y="2313"/>
                  </a:moveTo>
                  <a:lnTo>
                    <a:pt x="2475" y="2414"/>
                  </a:lnTo>
                  <a:lnTo>
                    <a:pt x="2447" y="2511"/>
                  </a:lnTo>
                  <a:lnTo>
                    <a:pt x="2414" y="2603"/>
                  </a:lnTo>
                  <a:lnTo>
                    <a:pt x="2378" y="2692"/>
                  </a:lnTo>
                  <a:lnTo>
                    <a:pt x="2339" y="2775"/>
                  </a:lnTo>
                  <a:lnTo>
                    <a:pt x="2297" y="2853"/>
                  </a:lnTo>
                  <a:lnTo>
                    <a:pt x="2374" y="2809"/>
                  </a:lnTo>
                  <a:lnTo>
                    <a:pt x="2449" y="2761"/>
                  </a:lnTo>
                  <a:lnTo>
                    <a:pt x="2519" y="2707"/>
                  </a:lnTo>
                  <a:lnTo>
                    <a:pt x="2586" y="2650"/>
                  </a:lnTo>
                  <a:lnTo>
                    <a:pt x="2650" y="2588"/>
                  </a:lnTo>
                  <a:lnTo>
                    <a:pt x="2708" y="2522"/>
                  </a:lnTo>
                  <a:lnTo>
                    <a:pt x="2763" y="2454"/>
                  </a:lnTo>
                  <a:lnTo>
                    <a:pt x="2704" y="2415"/>
                  </a:lnTo>
                  <a:lnTo>
                    <a:pt x="2640" y="2379"/>
                  </a:lnTo>
                  <a:lnTo>
                    <a:pt x="2572" y="2345"/>
                  </a:lnTo>
                  <a:lnTo>
                    <a:pt x="2501" y="2313"/>
                  </a:lnTo>
                  <a:close/>
                  <a:moveTo>
                    <a:pt x="2916" y="1116"/>
                  </a:moveTo>
                  <a:lnTo>
                    <a:pt x="2850" y="1158"/>
                  </a:lnTo>
                  <a:lnTo>
                    <a:pt x="2781" y="1197"/>
                  </a:lnTo>
                  <a:lnTo>
                    <a:pt x="2708" y="1234"/>
                  </a:lnTo>
                  <a:lnTo>
                    <a:pt x="2632" y="1267"/>
                  </a:lnTo>
                  <a:lnTo>
                    <a:pt x="2554" y="1298"/>
                  </a:lnTo>
                  <a:lnTo>
                    <a:pt x="2565" y="1415"/>
                  </a:lnTo>
                  <a:lnTo>
                    <a:pt x="2571" y="1533"/>
                  </a:lnTo>
                  <a:lnTo>
                    <a:pt x="2574" y="1655"/>
                  </a:lnTo>
                  <a:lnTo>
                    <a:pt x="2571" y="1776"/>
                  </a:lnTo>
                  <a:lnTo>
                    <a:pt x="2565" y="1895"/>
                  </a:lnTo>
                  <a:lnTo>
                    <a:pt x="2554" y="2011"/>
                  </a:lnTo>
                  <a:lnTo>
                    <a:pt x="2632" y="2042"/>
                  </a:lnTo>
                  <a:lnTo>
                    <a:pt x="2708" y="2076"/>
                  </a:lnTo>
                  <a:lnTo>
                    <a:pt x="2781" y="2113"/>
                  </a:lnTo>
                  <a:lnTo>
                    <a:pt x="2850" y="2151"/>
                  </a:lnTo>
                  <a:lnTo>
                    <a:pt x="2916" y="2193"/>
                  </a:lnTo>
                  <a:lnTo>
                    <a:pt x="2949" y="2109"/>
                  </a:lnTo>
                  <a:lnTo>
                    <a:pt x="2976" y="2022"/>
                  </a:lnTo>
                  <a:lnTo>
                    <a:pt x="2998" y="1934"/>
                  </a:lnTo>
                  <a:lnTo>
                    <a:pt x="3015" y="1842"/>
                  </a:lnTo>
                  <a:lnTo>
                    <a:pt x="3025" y="1750"/>
                  </a:lnTo>
                  <a:lnTo>
                    <a:pt x="3028" y="1655"/>
                  </a:lnTo>
                  <a:lnTo>
                    <a:pt x="3025" y="1559"/>
                  </a:lnTo>
                  <a:lnTo>
                    <a:pt x="3015" y="1467"/>
                  </a:lnTo>
                  <a:lnTo>
                    <a:pt x="2998" y="1375"/>
                  </a:lnTo>
                  <a:lnTo>
                    <a:pt x="2976" y="1287"/>
                  </a:lnTo>
                  <a:lnTo>
                    <a:pt x="2949" y="1201"/>
                  </a:lnTo>
                  <a:lnTo>
                    <a:pt x="2916" y="1116"/>
                  </a:lnTo>
                  <a:close/>
                  <a:moveTo>
                    <a:pt x="417" y="1116"/>
                  </a:moveTo>
                  <a:lnTo>
                    <a:pt x="387" y="1188"/>
                  </a:lnTo>
                  <a:lnTo>
                    <a:pt x="362" y="1262"/>
                  </a:lnTo>
                  <a:lnTo>
                    <a:pt x="341" y="1337"/>
                  </a:lnTo>
                  <a:lnTo>
                    <a:pt x="325" y="1415"/>
                  </a:lnTo>
                  <a:lnTo>
                    <a:pt x="313" y="1493"/>
                  </a:lnTo>
                  <a:lnTo>
                    <a:pt x="306" y="1573"/>
                  </a:lnTo>
                  <a:lnTo>
                    <a:pt x="304" y="1655"/>
                  </a:lnTo>
                  <a:lnTo>
                    <a:pt x="306" y="1736"/>
                  </a:lnTo>
                  <a:lnTo>
                    <a:pt x="313" y="1816"/>
                  </a:lnTo>
                  <a:lnTo>
                    <a:pt x="325" y="1895"/>
                  </a:lnTo>
                  <a:lnTo>
                    <a:pt x="341" y="1972"/>
                  </a:lnTo>
                  <a:lnTo>
                    <a:pt x="362" y="2048"/>
                  </a:lnTo>
                  <a:lnTo>
                    <a:pt x="387" y="2122"/>
                  </a:lnTo>
                  <a:lnTo>
                    <a:pt x="417" y="2194"/>
                  </a:lnTo>
                  <a:lnTo>
                    <a:pt x="482" y="2152"/>
                  </a:lnTo>
                  <a:lnTo>
                    <a:pt x="551" y="2113"/>
                  </a:lnTo>
                  <a:lnTo>
                    <a:pt x="623" y="2076"/>
                  </a:lnTo>
                  <a:lnTo>
                    <a:pt x="699" y="2042"/>
                  </a:lnTo>
                  <a:lnTo>
                    <a:pt x="778" y="2011"/>
                  </a:lnTo>
                  <a:lnTo>
                    <a:pt x="767" y="1894"/>
                  </a:lnTo>
                  <a:lnTo>
                    <a:pt x="760" y="1776"/>
                  </a:lnTo>
                  <a:lnTo>
                    <a:pt x="758" y="1655"/>
                  </a:lnTo>
                  <a:lnTo>
                    <a:pt x="760" y="1533"/>
                  </a:lnTo>
                  <a:lnTo>
                    <a:pt x="766" y="1415"/>
                  </a:lnTo>
                  <a:lnTo>
                    <a:pt x="778" y="1298"/>
                  </a:lnTo>
                  <a:lnTo>
                    <a:pt x="699" y="1267"/>
                  </a:lnTo>
                  <a:lnTo>
                    <a:pt x="623" y="1234"/>
                  </a:lnTo>
                  <a:lnTo>
                    <a:pt x="551" y="1197"/>
                  </a:lnTo>
                  <a:lnTo>
                    <a:pt x="482" y="1158"/>
                  </a:lnTo>
                  <a:lnTo>
                    <a:pt x="417" y="1116"/>
                  </a:lnTo>
                  <a:close/>
                  <a:moveTo>
                    <a:pt x="1033" y="457"/>
                  </a:moveTo>
                  <a:lnTo>
                    <a:pt x="956" y="501"/>
                  </a:lnTo>
                  <a:lnTo>
                    <a:pt x="883" y="548"/>
                  </a:lnTo>
                  <a:lnTo>
                    <a:pt x="811" y="601"/>
                  </a:lnTo>
                  <a:lnTo>
                    <a:pt x="745" y="660"/>
                  </a:lnTo>
                  <a:lnTo>
                    <a:pt x="683" y="721"/>
                  </a:lnTo>
                  <a:lnTo>
                    <a:pt x="623" y="787"/>
                  </a:lnTo>
                  <a:lnTo>
                    <a:pt x="568" y="855"/>
                  </a:lnTo>
                  <a:lnTo>
                    <a:pt x="627" y="894"/>
                  </a:lnTo>
                  <a:lnTo>
                    <a:pt x="691" y="930"/>
                  </a:lnTo>
                  <a:lnTo>
                    <a:pt x="759" y="964"/>
                  </a:lnTo>
                  <a:lnTo>
                    <a:pt x="830" y="996"/>
                  </a:lnTo>
                  <a:lnTo>
                    <a:pt x="856" y="895"/>
                  </a:lnTo>
                  <a:lnTo>
                    <a:pt x="885" y="798"/>
                  </a:lnTo>
                  <a:lnTo>
                    <a:pt x="917" y="705"/>
                  </a:lnTo>
                  <a:lnTo>
                    <a:pt x="953" y="618"/>
                  </a:lnTo>
                  <a:lnTo>
                    <a:pt x="991" y="535"/>
                  </a:lnTo>
                  <a:lnTo>
                    <a:pt x="1033" y="457"/>
                  </a:lnTo>
                  <a:close/>
                  <a:moveTo>
                    <a:pt x="2297" y="456"/>
                  </a:moveTo>
                  <a:lnTo>
                    <a:pt x="2339" y="535"/>
                  </a:lnTo>
                  <a:lnTo>
                    <a:pt x="2378" y="618"/>
                  </a:lnTo>
                  <a:lnTo>
                    <a:pt x="2414" y="705"/>
                  </a:lnTo>
                  <a:lnTo>
                    <a:pt x="2447" y="798"/>
                  </a:lnTo>
                  <a:lnTo>
                    <a:pt x="2476" y="895"/>
                  </a:lnTo>
                  <a:lnTo>
                    <a:pt x="2501" y="996"/>
                  </a:lnTo>
                  <a:lnTo>
                    <a:pt x="2573" y="964"/>
                  </a:lnTo>
                  <a:lnTo>
                    <a:pt x="2640" y="930"/>
                  </a:lnTo>
                  <a:lnTo>
                    <a:pt x="2704" y="894"/>
                  </a:lnTo>
                  <a:lnTo>
                    <a:pt x="2763" y="855"/>
                  </a:lnTo>
                  <a:lnTo>
                    <a:pt x="2708" y="787"/>
                  </a:lnTo>
                  <a:lnTo>
                    <a:pt x="2650" y="721"/>
                  </a:lnTo>
                  <a:lnTo>
                    <a:pt x="2587" y="659"/>
                  </a:lnTo>
                  <a:lnTo>
                    <a:pt x="2520" y="601"/>
                  </a:lnTo>
                  <a:lnTo>
                    <a:pt x="2449" y="548"/>
                  </a:lnTo>
                  <a:lnTo>
                    <a:pt x="2374" y="501"/>
                  </a:lnTo>
                  <a:lnTo>
                    <a:pt x="2297" y="456"/>
                  </a:lnTo>
                  <a:close/>
                  <a:moveTo>
                    <a:pt x="1817" y="352"/>
                  </a:moveTo>
                  <a:lnTo>
                    <a:pt x="1817" y="1142"/>
                  </a:lnTo>
                  <a:lnTo>
                    <a:pt x="1919" y="1134"/>
                  </a:lnTo>
                  <a:lnTo>
                    <a:pt x="2020" y="1121"/>
                  </a:lnTo>
                  <a:lnTo>
                    <a:pt x="2117" y="1106"/>
                  </a:lnTo>
                  <a:lnTo>
                    <a:pt x="2212" y="1086"/>
                  </a:lnTo>
                  <a:lnTo>
                    <a:pt x="2190" y="997"/>
                  </a:lnTo>
                  <a:lnTo>
                    <a:pt x="2166" y="911"/>
                  </a:lnTo>
                  <a:lnTo>
                    <a:pt x="2139" y="831"/>
                  </a:lnTo>
                  <a:lnTo>
                    <a:pt x="2110" y="755"/>
                  </a:lnTo>
                  <a:lnTo>
                    <a:pt x="2078" y="686"/>
                  </a:lnTo>
                  <a:lnTo>
                    <a:pt x="2045" y="620"/>
                  </a:lnTo>
                  <a:lnTo>
                    <a:pt x="2010" y="561"/>
                  </a:lnTo>
                  <a:lnTo>
                    <a:pt x="1973" y="507"/>
                  </a:lnTo>
                  <a:lnTo>
                    <a:pt x="1936" y="459"/>
                  </a:lnTo>
                  <a:lnTo>
                    <a:pt x="1897" y="416"/>
                  </a:lnTo>
                  <a:lnTo>
                    <a:pt x="1857" y="381"/>
                  </a:lnTo>
                  <a:lnTo>
                    <a:pt x="1817" y="352"/>
                  </a:lnTo>
                  <a:close/>
                  <a:moveTo>
                    <a:pt x="1514" y="352"/>
                  </a:moveTo>
                  <a:lnTo>
                    <a:pt x="1474" y="381"/>
                  </a:lnTo>
                  <a:lnTo>
                    <a:pt x="1434" y="416"/>
                  </a:lnTo>
                  <a:lnTo>
                    <a:pt x="1396" y="459"/>
                  </a:lnTo>
                  <a:lnTo>
                    <a:pt x="1358" y="507"/>
                  </a:lnTo>
                  <a:lnTo>
                    <a:pt x="1321" y="561"/>
                  </a:lnTo>
                  <a:lnTo>
                    <a:pt x="1287" y="620"/>
                  </a:lnTo>
                  <a:lnTo>
                    <a:pt x="1253" y="686"/>
                  </a:lnTo>
                  <a:lnTo>
                    <a:pt x="1222" y="755"/>
                  </a:lnTo>
                  <a:lnTo>
                    <a:pt x="1192" y="831"/>
                  </a:lnTo>
                  <a:lnTo>
                    <a:pt x="1165" y="911"/>
                  </a:lnTo>
                  <a:lnTo>
                    <a:pt x="1141" y="997"/>
                  </a:lnTo>
                  <a:lnTo>
                    <a:pt x="1119" y="1086"/>
                  </a:lnTo>
                  <a:lnTo>
                    <a:pt x="1214" y="1106"/>
                  </a:lnTo>
                  <a:lnTo>
                    <a:pt x="1312" y="1121"/>
                  </a:lnTo>
                  <a:lnTo>
                    <a:pt x="1412" y="1134"/>
                  </a:lnTo>
                  <a:lnTo>
                    <a:pt x="1514" y="1142"/>
                  </a:lnTo>
                  <a:lnTo>
                    <a:pt x="1514" y="352"/>
                  </a:lnTo>
                  <a:close/>
                  <a:moveTo>
                    <a:pt x="1666" y="0"/>
                  </a:moveTo>
                  <a:lnTo>
                    <a:pt x="1666" y="0"/>
                  </a:lnTo>
                  <a:lnTo>
                    <a:pt x="1771" y="3"/>
                  </a:lnTo>
                  <a:lnTo>
                    <a:pt x="1874" y="13"/>
                  </a:lnTo>
                  <a:lnTo>
                    <a:pt x="1976" y="29"/>
                  </a:lnTo>
                  <a:lnTo>
                    <a:pt x="2075" y="51"/>
                  </a:lnTo>
                  <a:lnTo>
                    <a:pt x="2172" y="78"/>
                  </a:lnTo>
                  <a:lnTo>
                    <a:pt x="2268" y="112"/>
                  </a:lnTo>
                  <a:lnTo>
                    <a:pt x="2359" y="150"/>
                  </a:lnTo>
                  <a:lnTo>
                    <a:pt x="2448" y="195"/>
                  </a:lnTo>
                  <a:lnTo>
                    <a:pt x="2534" y="244"/>
                  </a:lnTo>
                  <a:lnTo>
                    <a:pt x="2616" y="297"/>
                  </a:lnTo>
                  <a:lnTo>
                    <a:pt x="2696" y="355"/>
                  </a:lnTo>
                  <a:lnTo>
                    <a:pt x="2771" y="418"/>
                  </a:lnTo>
                  <a:lnTo>
                    <a:pt x="2844" y="485"/>
                  </a:lnTo>
                  <a:lnTo>
                    <a:pt x="2911" y="557"/>
                  </a:lnTo>
                  <a:lnTo>
                    <a:pt x="2973" y="632"/>
                  </a:lnTo>
                  <a:lnTo>
                    <a:pt x="3033" y="710"/>
                  </a:lnTo>
                  <a:lnTo>
                    <a:pt x="3086" y="792"/>
                  </a:lnTo>
                  <a:lnTo>
                    <a:pt x="3136" y="877"/>
                  </a:lnTo>
                  <a:lnTo>
                    <a:pt x="3181" y="965"/>
                  </a:lnTo>
                  <a:lnTo>
                    <a:pt x="3219" y="1057"/>
                  </a:lnTo>
                  <a:lnTo>
                    <a:pt x="3253" y="1152"/>
                  </a:lnTo>
                  <a:lnTo>
                    <a:pt x="3280" y="1247"/>
                  </a:lnTo>
                  <a:lnTo>
                    <a:pt x="3302" y="1346"/>
                  </a:lnTo>
                  <a:lnTo>
                    <a:pt x="3319" y="1447"/>
                  </a:lnTo>
                  <a:lnTo>
                    <a:pt x="3328" y="1550"/>
                  </a:lnTo>
                  <a:lnTo>
                    <a:pt x="3331" y="1655"/>
                  </a:lnTo>
                  <a:lnTo>
                    <a:pt x="3328" y="1759"/>
                  </a:lnTo>
                  <a:lnTo>
                    <a:pt x="3319" y="1862"/>
                  </a:lnTo>
                  <a:lnTo>
                    <a:pt x="3302" y="1963"/>
                  </a:lnTo>
                  <a:lnTo>
                    <a:pt x="3280" y="2062"/>
                  </a:lnTo>
                  <a:lnTo>
                    <a:pt x="3253" y="2158"/>
                  </a:lnTo>
                  <a:lnTo>
                    <a:pt x="3219" y="2252"/>
                  </a:lnTo>
                  <a:lnTo>
                    <a:pt x="3181" y="2343"/>
                  </a:lnTo>
                  <a:lnTo>
                    <a:pt x="3136" y="2432"/>
                  </a:lnTo>
                  <a:lnTo>
                    <a:pt x="3086" y="2517"/>
                  </a:lnTo>
                  <a:lnTo>
                    <a:pt x="3033" y="2599"/>
                  </a:lnTo>
                  <a:lnTo>
                    <a:pt x="2973" y="2678"/>
                  </a:lnTo>
                  <a:lnTo>
                    <a:pt x="2911" y="2753"/>
                  </a:lnTo>
                  <a:lnTo>
                    <a:pt x="2844" y="2824"/>
                  </a:lnTo>
                  <a:lnTo>
                    <a:pt x="2771" y="2892"/>
                  </a:lnTo>
                  <a:lnTo>
                    <a:pt x="2696" y="2954"/>
                  </a:lnTo>
                  <a:lnTo>
                    <a:pt x="2616" y="3012"/>
                  </a:lnTo>
                  <a:lnTo>
                    <a:pt x="2534" y="3066"/>
                  </a:lnTo>
                  <a:lnTo>
                    <a:pt x="2448" y="3115"/>
                  </a:lnTo>
                  <a:lnTo>
                    <a:pt x="2359" y="3159"/>
                  </a:lnTo>
                  <a:lnTo>
                    <a:pt x="2268" y="3197"/>
                  </a:lnTo>
                  <a:lnTo>
                    <a:pt x="2172" y="3231"/>
                  </a:lnTo>
                  <a:lnTo>
                    <a:pt x="2075" y="3259"/>
                  </a:lnTo>
                  <a:lnTo>
                    <a:pt x="1976" y="3281"/>
                  </a:lnTo>
                  <a:lnTo>
                    <a:pt x="1874" y="3296"/>
                  </a:lnTo>
                  <a:lnTo>
                    <a:pt x="1771" y="3305"/>
                  </a:lnTo>
                  <a:lnTo>
                    <a:pt x="1666" y="3310"/>
                  </a:lnTo>
                  <a:lnTo>
                    <a:pt x="1576" y="3307"/>
                  </a:lnTo>
                  <a:lnTo>
                    <a:pt x="1488" y="3299"/>
                  </a:lnTo>
                  <a:lnTo>
                    <a:pt x="1400" y="3288"/>
                  </a:lnTo>
                  <a:lnTo>
                    <a:pt x="1314" y="3271"/>
                  </a:lnTo>
                  <a:lnTo>
                    <a:pt x="1230" y="3251"/>
                  </a:lnTo>
                  <a:lnTo>
                    <a:pt x="1313" y="3215"/>
                  </a:lnTo>
                  <a:lnTo>
                    <a:pt x="1392" y="3177"/>
                  </a:lnTo>
                  <a:lnTo>
                    <a:pt x="1469" y="3137"/>
                  </a:lnTo>
                  <a:lnTo>
                    <a:pt x="1540" y="3097"/>
                  </a:lnTo>
                  <a:lnTo>
                    <a:pt x="1608" y="3057"/>
                  </a:lnTo>
                  <a:lnTo>
                    <a:pt x="1670" y="3018"/>
                  </a:lnTo>
                  <a:lnTo>
                    <a:pt x="1678" y="3027"/>
                  </a:lnTo>
                  <a:lnTo>
                    <a:pt x="1709" y="3053"/>
                  </a:lnTo>
                  <a:lnTo>
                    <a:pt x="1741" y="3075"/>
                  </a:lnTo>
                  <a:lnTo>
                    <a:pt x="1777" y="3092"/>
                  </a:lnTo>
                  <a:lnTo>
                    <a:pt x="1814" y="3105"/>
                  </a:lnTo>
                  <a:lnTo>
                    <a:pt x="1853" y="3112"/>
                  </a:lnTo>
                  <a:lnTo>
                    <a:pt x="1893" y="3115"/>
                  </a:lnTo>
                  <a:lnTo>
                    <a:pt x="1924" y="3113"/>
                  </a:lnTo>
                  <a:lnTo>
                    <a:pt x="1956" y="3109"/>
                  </a:lnTo>
                  <a:lnTo>
                    <a:pt x="1986" y="3101"/>
                  </a:lnTo>
                  <a:lnTo>
                    <a:pt x="2025" y="3085"/>
                  </a:lnTo>
                  <a:lnTo>
                    <a:pt x="2061" y="3064"/>
                  </a:lnTo>
                  <a:lnTo>
                    <a:pt x="2094" y="3039"/>
                  </a:lnTo>
                  <a:lnTo>
                    <a:pt x="2122" y="3010"/>
                  </a:lnTo>
                  <a:lnTo>
                    <a:pt x="2147" y="2978"/>
                  </a:lnTo>
                  <a:lnTo>
                    <a:pt x="2167" y="2943"/>
                  </a:lnTo>
                  <a:lnTo>
                    <a:pt x="2182" y="2903"/>
                  </a:lnTo>
                  <a:lnTo>
                    <a:pt x="2192" y="2862"/>
                  </a:lnTo>
                  <a:lnTo>
                    <a:pt x="2348" y="1907"/>
                  </a:lnTo>
                  <a:lnTo>
                    <a:pt x="2351" y="1867"/>
                  </a:lnTo>
                  <a:lnTo>
                    <a:pt x="2350" y="1829"/>
                  </a:lnTo>
                  <a:lnTo>
                    <a:pt x="2344" y="1790"/>
                  </a:lnTo>
                  <a:lnTo>
                    <a:pt x="2333" y="1754"/>
                  </a:lnTo>
                  <a:lnTo>
                    <a:pt x="2317" y="1718"/>
                  </a:lnTo>
                  <a:lnTo>
                    <a:pt x="2296" y="1685"/>
                  </a:lnTo>
                  <a:lnTo>
                    <a:pt x="2272" y="1655"/>
                  </a:lnTo>
                  <a:lnTo>
                    <a:pt x="2272" y="1655"/>
                  </a:lnTo>
                  <a:lnTo>
                    <a:pt x="2270" y="1562"/>
                  </a:lnTo>
                  <a:lnTo>
                    <a:pt x="2266" y="1472"/>
                  </a:lnTo>
                  <a:lnTo>
                    <a:pt x="2258" y="1385"/>
                  </a:lnTo>
                  <a:lnTo>
                    <a:pt x="2151" y="1405"/>
                  </a:lnTo>
                  <a:lnTo>
                    <a:pt x="2043" y="1422"/>
                  </a:lnTo>
                  <a:lnTo>
                    <a:pt x="1931" y="1436"/>
                  </a:lnTo>
                  <a:lnTo>
                    <a:pt x="1817" y="1443"/>
                  </a:lnTo>
                  <a:lnTo>
                    <a:pt x="1817" y="1592"/>
                  </a:lnTo>
                  <a:lnTo>
                    <a:pt x="1514" y="1639"/>
                  </a:lnTo>
                  <a:lnTo>
                    <a:pt x="1514" y="1443"/>
                  </a:lnTo>
                  <a:lnTo>
                    <a:pt x="1401" y="1436"/>
                  </a:lnTo>
                  <a:lnTo>
                    <a:pt x="1289" y="1422"/>
                  </a:lnTo>
                  <a:lnTo>
                    <a:pt x="1180" y="1405"/>
                  </a:lnTo>
                  <a:lnTo>
                    <a:pt x="1073" y="1385"/>
                  </a:lnTo>
                  <a:lnTo>
                    <a:pt x="1066" y="1472"/>
                  </a:lnTo>
                  <a:lnTo>
                    <a:pt x="1062" y="1562"/>
                  </a:lnTo>
                  <a:lnTo>
                    <a:pt x="1061" y="1655"/>
                  </a:lnTo>
                  <a:lnTo>
                    <a:pt x="1061" y="1684"/>
                  </a:lnTo>
                  <a:lnTo>
                    <a:pt x="1062" y="1713"/>
                  </a:lnTo>
                  <a:lnTo>
                    <a:pt x="1039" y="1716"/>
                  </a:lnTo>
                  <a:lnTo>
                    <a:pt x="997" y="1727"/>
                  </a:lnTo>
                  <a:lnTo>
                    <a:pt x="958" y="1741"/>
                  </a:lnTo>
                  <a:lnTo>
                    <a:pt x="922" y="1761"/>
                  </a:lnTo>
                  <a:lnTo>
                    <a:pt x="890" y="1785"/>
                  </a:lnTo>
                  <a:lnTo>
                    <a:pt x="861" y="1814"/>
                  </a:lnTo>
                  <a:lnTo>
                    <a:pt x="835" y="1846"/>
                  </a:lnTo>
                  <a:lnTo>
                    <a:pt x="814" y="1882"/>
                  </a:lnTo>
                  <a:lnTo>
                    <a:pt x="799" y="1921"/>
                  </a:lnTo>
                  <a:lnTo>
                    <a:pt x="788" y="1962"/>
                  </a:lnTo>
                  <a:lnTo>
                    <a:pt x="784" y="2002"/>
                  </a:lnTo>
                  <a:lnTo>
                    <a:pt x="785" y="2044"/>
                  </a:lnTo>
                  <a:lnTo>
                    <a:pt x="793" y="2083"/>
                  </a:lnTo>
                  <a:lnTo>
                    <a:pt x="805" y="2122"/>
                  </a:lnTo>
                  <a:lnTo>
                    <a:pt x="822" y="2159"/>
                  </a:lnTo>
                  <a:lnTo>
                    <a:pt x="845" y="2194"/>
                  </a:lnTo>
                  <a:lnTo>
                    <a:pt x="872" y="2225"/>
                  </a:lnTo>
                  <a:lnTo>
                    <a:pt x="835" y="2267"/>
                  </a:lnTo>
                  <a:lnTo>
                    <a:pt x="801" y="2305"/>
                  </a:lnTo>
                  <a:lnTo>
                    <a:pt x="765" y="2341"/>
                  </a:lnTo>
                  <a:lnTo>
                    <a:pt x="695" y="2377"/>
                  </a:lnTo>
                  <a:lnTo>
                    <a:pt x="629" y="2414"/>
                  </a:lnTo>
                  <a:lnTo>
                    <a:pt x="568" y="2454"/>
                  </a:lnTo>
                  <a:lnTo>
                    <a:pt x="585" y="2475"/>
                  </a:lnTo>
                  <a:lnTo>
                    <a:pt x="603" y="2495"/>
                  </a:lnTo>
                  <a:lnTo>
                    <a:pt x="564" y="2527"/>
                  </a:lnTo>
                  <a:lnTo>
                    <a:pt x="529" y="2555"/>
                  </a:lnTo>
                  <a:lnTo>
                    <a:pt x="494" y="2579"/>
                  </a:lnTo>
                  <a:lnTo>
                    <a:pt x="463" y="2599"/>
                  </a:lnTo>
                  <a:lnTo>
                    <a:pt x="434" y="2616"/>
                  </a:lnTo>
                  <a:lnTo>
                    <a:pt x="408" y="2629"/>
                  </a:lnTo>
                  <a:lnTo>
                    <a:pt x="385" y="2639"/>
                  </a:lnTo>
                  <a:lnTo>
                    <a:pt x="365" y="2645"/>
                  </a:lnTo>
                  <a:lnTo>
                    <a:pt x="349" y="2648"/>
                  </a:lnTo>
                  <a:lnTo>
                    <a:pt x="339" y="2645"/>
                  </a:lnTo>
                  <a:lnTo>
                    <a:pt x="331" y="2642"/>
                  </a:lnTo>
                  <a:lnTo>
                    <a:pt x="276" y="2565"/>
                  </a:lnTo>
                  <a:lnTo>
                    <a:pt x="226" y="2486"/>
                  </a:lnTo>
                  <a:lnTo>
                    <a:pt x="180" y="2403"/>
                  </a:lnTo>
                  <a:lnTo>
                    <a:pt x="139" y="2317"/>
                  </a:lnTo>
                  <a:lnTo>
                    <a:pt x="104" y="2229"/>
                  </a:lnTo>
                  <a:lnTo>
                    <a:pt x="73" y="2139"/>
                  </a:lnTo>
                  <a:lnTo>
                    <a:pt x="47" y="2045"/>
                  </a:lnTo>
                  <a:lnTo>
                    <a:pt x="27" y="1950"/>
                  </a:lnTo>
                  <a:lnTo>
                    <a:pt x="13" y="1854"/>
                  </a:lnTo>
                  <a:lnTo>
                    <a:pt x="3" y="1755"/>
                  </a:lnTo>
                  <a:lnTo>
                    <a:pt x="0" y="1655"/>
                  </a:lnTo>
                  <a:lnTo>
                    <a:pt x="3" y="1550"/>
                  </a:lnTo>
                  <a:lnTo>
                    <a:pt x="14" y="1447"/>
                  </a:lnTo>
                  <a:lnTo>
                    <a:pt x="29" y="1346"/>
                  </a:lnTo>
                  <a:lnTo>
                    <a:pt x="51" y="1247"/>
                  </a:lnTo>
                  <a:lnTo>
                    <a:pt x="80" y="1152"/>
                  </a:lnTo>
                  <a:lnTo>
                    <a:pt x="113" y="1057"/>
                  </a:lnTo>
                  <a:lnTo>
                    <a:pt x="152" y="965"/>
                  </a:lnTo>
                  <a:lnTo>
                    <a:pt x="196" y="877"/>
                  </a:lnTo>
                  <a:lnTo>
                    <a:pt x="245" y="792"/>
                  </a:lnTo>
                  <a:lnTo>
                    <a:pt x="299" y="710"/>
                  </a:lnTo>
                  <a:lnTo>
                    <a:pt x="358" y="632"/>
                  </a:lnTo>
                  <a:lnTo>
                    <a:pt x="421" y="557"/>
                  </a:lnTo>
                  <a:lnTo>
                    <a:pt x="489" y="485"/>
                  </a:lnTo>
                  <a:lnTo>
                    <a:pt x="560" y="418"/>
                  </a:lnTo>
                  <a:lnTo>
                    <a:pt x="635" y="355"/>
                  </a:lnTo>
                  <a:lnTo>
                    <a:pt x="715" y="297"/>
                  </a:lnTo>
                  <a:lnTo>
                    <a:pt x="798" y="244"/>
                  </a:lnTo>
                  <a:lnTo>
                    <a:pt x="884" y="195"/>
                  </a:lnTo>
                  <a:lnTo>
                    <a:pt x="973" y="150"/>
                  </a:lnTo>
                  <a:lnTo>
                    <a:pt x="1065" y="112"/>
                  </a:lnTo>
                  <a:lnTo>
                    <a:pt x="1159" y="78"/>
                  </a:lnTo>
                  <a:lnTo>
                    <a:pt x="1256" y="51"/>
                  </a:lnTo>
                  <a:lnTo>
                    <a:pt x="1356" y="29"/>
                  </a:lnTo>
                  <a:lnTo>
                    <a:pt x="1457" y="13"/>
                  </a:lnTo>
                  <a:lnTo>
                    <a:pt x="1561" y="3"/>
                  </a:lnTo>
                  <a:lnTo>
                    <a:pt x="1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b="1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1" name="Freeform 153">
              <a:extLst>
                <a:ext uri="{FF2B5EF4-FFF2-40B4-BE49-F238E27FC236}">
                  <a16:creationId xmlns:a16="http://schemas.microsoft.com/office/drawing/2014/main" id="{9F2F6AA3-4D0A-B94F-F7FB-F8BD98753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3" y="3134"/>
              <a:ext cx="193" cy="139"/>
            </a:xfrm>
            <a:custGeom>
              <a:avLst/>
              <a:gdLst>
                <a:gd name="T0" fmla="*/ 1200 w 2125"/>
                <a:gd name="T1" fmla="*/ 494 h 1526"/>
                <a:gd name="T2" fmla="*/ 1133 w 2125"/>
                <a:gd name="T3" fmla="*/ 582 h 1526"/>
                <a:gd name="T4" fmla="*/ 1068 w 2125"/>
                <a:gd name="T5" fmla="*/ 663 h 1526"/>
                <a:gd name="T6" fmla="*/ 979 w 2125"/>
                <a:gd name="T7" fmla="*/ 765 h 1526"/>
                <a:gd name="T8" fmla="*/ 871 w 2125"/>
                <a:gd name="T9" fmla="*/ 879 h 1526"/>
                <a:gd name="T10" fmla="*/ 751 w 2125"/>
                <a:gd name="T11" fmla="*/ 993 h 1526"/>
                <a:gd name="T12" fmla="*/ 621 w 2125"/>
                <a:gd name="T13" fmla="*/ 1097 h 1526"/>
                <a:gd name="T14" fmla="*/ 487 w 2125"/>
                <a:gd name="T15" fmla="*/ 1179 h 1526"/>
                <a:gd name="T16" fmla="*/ 354 w 2125"/>
                <a:gd name="T17" fmla="*/ 1230 h 1526"/>
                <a:gd name="T18" fmla="*/ 238 w 2125"/>
                <a:gd name="T19" fmla="*/ 1240 h 1526"/>
                <a:gd name="T20" fmla="*/ 151 w 2125"/>
                <a:gd name="T21" fmla="*/ 1216 h 1526"/>
                <a:gd name="T22" fmla="*/ 285 w 2125"/>
                <a:gd name="T23" fmla="*/ 1313 h 1526"/>
                <a:gd name="T24" fmla="*/ 444 w 2125"/>
                <a:gd name="T25" fmla="*/ 1366 h 1526"/>
                <a:gd name="T26" fmla="*/ 623 w 2125"/>
                <a:gd name="T27" fmla="*/ 1373 h 1526"/>
                <a:gd name="T28" fmla="*/ 801 w 2125"/>
                <a:gd name="T29" fmla="*/ 1344 h 1526"/>
                <a:gd name="T30" fmla="*/ 978 w 2125"/>
                <a:gd name="T31" fmla="*/ 1289 h 1526"/>
                <a:gd name="T32" fmla="*/ 1147 w 2125"/>
                <a:gd name="T33" fmla="*/ 1216 h 1526"/>
                <a:gd name="T34" fmla="*/ 1300 w 2125"/>
                <a:gd name="T35" fmla="*/ 1136 h 1526"/>
                <a:gd name="T36" fmla="*/ 1429 w 2125"/>
                <a:gd name="T37" fmla="*/ 1058 h 1526"/>
                <a:gd name="T38" fmla="*/ 1529 w 2125"/>
                <a:gd name="T39" fmla="*/ 991 h 1526"/>
                <a:gd name="T40" fmla="*/ 1628 w 2125"/>
                <a:gd name="T41" fmla="*/ 919 h 1526"/>
                <a:gd name="T42" fmla="*/ 1979 w 2125"/>
                <a:gd name="T43" fmla="*/ 0 h 1526"/>
                <a:gd name="T44" fmla="*/ 2059 w 2125"/>
                <a:gd name="T45" fmla="*/ 26 h 1526"/>
                <a:gd name="T46" fmla="*/ 2112 w 2125"/>
                <a:gd name="T47" fmla="*/ 92 h 1526"/>
                <a:gd name="T48" fmla="*/ 2123 w 2125"/>
                <a:gd name="T49" fmla="*/ 175 h 1526"/>
                <a:gd name="T50" fmla="*/ 1948 w 2125"/>
                <a:gd name="T51" fmla="*/ 1183 h 1526"/>
                <a:gd name="T52" fmla="*/ 1889 w 2125"/>
                <a:gd name="T53" fmla="*/ 1239 h 1526"/>
                <a:gd name="T54" fmla="*/ 1817 w 2125"/>
                <a:gd name="T55" fmla="*/ 1256 h 1526"/>
                <a:gd name="T56" fmla="*/ 1748 w 2125"/>
                <a:gd name="T57" fmla="*/ 1241 h 1526"/>
                <a:gd name="T58" fmla="*/ 1614 w 2125"/>
                <a:gd name="T59" fmla="*/ 1116 h 1526"/>
                <a:gd name="T60" fmla="*/ 1472 w 2125"/>
                <a:gd name="T61" fmla="*/ 1209 h 1526"/>
                <a:gd name="T62" fmla="*/ 1295 w 2125"/>
                <a:gd name="T63" fmla="*/ 1310 h 1526"/>
                <a:gd name="T64" fmla="*/ 1091 w 2125"/>
                <a:gd name="T65" fmla="*/ 1407 h 1526"/>
                <a:gd name="T66" fmla="*/ 869 w 2125"/>
                <a:gd name="T67" fmla="*/ 1483 h 1526"/>
                <a:gd name="T68" fmla="*/ 640 w 2125"/>
                <a:gd name="T69" fmla="*/ 1523 h 1526"/>
                <a:gd name="T70" fmla="*/ 430 w 2125"/>
                <a:gd name="T71" fmla="*/ 1515 h 1526"/>
                <a:gd name="T72" fmla="*/ 249 w 2125"/>
                <a:gd name="T73" fmla="*/ 1462 h 1526"/>
                <a:gd name="T74" fmla="*/ 91 w 2125"/>
                <a:gd name="T75" fmla="*/ 1365 h 1526"/>
                <a:gd name="T76" fmla="*/ 14 w 2125"/>
                <a:gd name="T77" fmla="*/ 1278 h 1526"/>
                <a:gd name="T78" fmla="*/ 0 w 2125"/>
                <a:gd name="T79" fmla="*/ 1203 h 1526"/>
                <a:gd name="T80" fmla="*/ 28 w 2125"/>
                <a:gd name="T81" fmla="*/ 1129 h 1526"/>
                <a:gd name="T82" fmla="*/ 87 w 2125"/>
                <a:gd name="T83" fmla="*/ 1081 h 1526"/>
                <a:gd name="T84" fmla="*/ 165 w 2125"/>
                <a:gd name="T85" fmla="*/ 1066 h 1526"/>
                <a:gd name="T86" fmla="*/ 232 w 2125"/>
                <a:gd name="T87" fmla="*/ 1086 h 1526"/>
                <a:gd name="T88" fmla="*/ 302 w 2125"/>
                <a:gd name="T89" fmla="*/ 1088 h 1526"/>
                <a:gd name="T90" fmla="*/ 411 w 2125"/>
                <a:gd name="T91" fmla="*/ 1050 h 1526"/>
                <a:gd name="T92" fmla="*/ 533 w 2125"/>
                <a:gd name="T93" fmla="*/ 975 h 1526"/>
                <a:gd name="T94" fmla="*/ 663 w 2125"/>
                <a:gd name="T95" fmla="*/ 869 h 1526"/>
                <a:gd name="T96" fmla="*/ 794 w 2125"/>
                <a:gd name="T97" fmla="*/ 744 h 1526"/>
                <a:gd name="T98" fmla="*/ 921 w 2125"/>
                <a:gd name="T99" fmla="*/ 603 h 1526"/>
                <a:gd name="T100" fmla="*/ 904 w 2125"/>
                <a:gd name="T101" fmla="*/ 412 h 1526"/>
                <a:gd name="T102" fmla="*/ 864 w 2125"/>
                <a:gd name="T103" fmla="*/ 341 h 1526"/>
                <a:gd name="T104" fmla="*/ 867 w 2125"/>
                <a:gd name="T105" fmla="*/ 259 h 1526"/>
                <a:gd name="T106" fmla="*/ 912 w 2125"/>
                <a:gd name="T107" fmla="*/ 191 h 1526"/>
                <a:gd name="T108" fmla="*/ 987 w 2125"/>
                <a:gd name="T109" fmla="*/ 157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25" h="1526">
                  <a:moveTo>
                    <a:pt x="1973" y="151"/>
                  </a:moveTo>
                  <a:lnTo>
                    <a:pt x="1012" y="306"/>
                  </a:lnTo>
                  <a:lnTo>
                    <a:pt x="1200" y="494"/>
                  </a:lnTo>
                  <a:lnTo>
                    <a:pt x="1161" y="546"/>
                  </a:lnTo>
                  <a:lnTo>
                    <a:pt x="1149" y="563"/>
                  </a:lnTo>
                  <a:lnTo>
                    <a:pt x="1133" y="582"/>
                  </a:lnTo>
                  <a:lnTo>
                    <a:pt x="1114" y="606"/>
                  </a:lnTo>
                  <a:lnTo>
                    <a:pt x="1092" y="633"/>
                  </a:lnTo>
                  <a:lnTo>
                    <a:pt x="1068" y="663"/>
                  </a:lnTo>
                  <a:lnTo>
                    <a:pt x="1041" y="695"/>
                  </a:lnTo>
                  <a:lnTo>
                    <a:pt x="1011" y="729"/>
                  </a:lnTo>
                  <a:lnTo>
                    <a:pt x="979" y="765"/>
                  </a:lnTo>
                  <a:lnTo>
                    <a:pt x="945" y="803"/>
                  </a:lnTo>
                  <a:lnTo>
                    <a:pt x="909" y="840"/>
                  </a:lnTo>
                  <a:lnTo>
                    <a:pt x="871" y="879"/>
                  </a:lnTo>
                  <a:lnTo>
                    <a:pt x="833" y="917"/>
                  </a:lnTo>
                  <a:lnTo>
                    <a:pt x="792" y="956"/>
                  </a:lnTo>
                  <a:lnTo>
                    <a:pt x="751" y="993"/>
                  </a:lnTo>
                  <a:lnTo>
                    <a:pt x="708" y="1030"/>
                  </a:lnTo>
                  <a:lnTo>
                    <a:pt x="665" y="1064"/>
                  </a:lnTo>
                  <a:lnTo>
                    <a:pt x="621" y="1097"/>
                  </a:lnTo>
                  <a:lnTo>
                    <a:pt x="576" y="1127"/>
                  </a:lnTo>
                  <a:lnTo>
                    <a:pt x="531" y="1155"/>
                  </a:lnTo>
                  <a:lnTo>
                    <a:pt x="487" y="1179"/>
                  </a:lnTo>
                  <a:lnTo>
                    <a:pt x="442" y="1200"/>
                  </a:lnTo>
                  <a:lnTo>
                    <a:pt x="398" y="1218"/>
                  </a:lnTo>
                  <a:lnTo>
                    <a:pt x="354" y="1230"/>
                  </a:lnTo>
                  <a:lnTo>
                    <a:pt x="311" y="1239"/>
                  </a:lnTo>
                  <a:lnTo>
                    <a:pt x="269" y="1241"/>
                  </a:lnTo>
                  <a:lnTo>
                    <a:pt x="238" y="1240"/>
                  </a:lnTo>
                  <a:lnTo>
                    <a:pt x="208" y="1235"/>
                  </a:lnTo>
                  <a:lnTo>
                    <a:pt x="179" y="1227"/>
                  </a:lnTo>
                  <a:lnTo>
                    <a:pt x="151" y="1216"/>
                  </a:lnTo>
                  <a:lnTo>
                    <a:pt x="193" y="1253"/>
                  </a:lnTo>
                  <a:lnTo>
                    <a:pt x="237" y="1285"/>
                  </a:lnTo>
                  <a:lnTo>
                    <a:pt x="285" y="1313"/>
                  </a:lnTo>
                  <a:lnTo>
                    <a:pt x="335" y="1335"/>
                  </a:lnTo>
                  <a:lnTo>
                    <a:pt x="388" y="1353"/>
                  </a:lnTo>
                  <a:lnTo>
                    <a:pt x="444" y="1366"/>
                  </a:lnTo>
                  <a:lnTo>
                    <a:pt x="503" y="1373"/>
                  </a:lnTo>
                  <a:lnTo>
                    <a:pt x="564" y="1375"/>
                  </a:lnTo>
                  <a:lnTo>
                    <a:pt x="623" y="1373"/>
                  </a:lnTo>
                  <a:lnTo>
                    <a:pt x="682" y="1367"/>
                  </a:lnTo>
                  <a:lnTo>
                    <a:pt x="742" y="1357"/>
                  </a:lnTo>
                  <a:lnTo>
                    <a:pt x="801" y="1344"/>
                  </a:lnTo>
                  <a:lnTo>
                    <a:pt x="861" y="1328"/>
                  </a:lnTo>
                  <a:lnTo>
                    <a:pt x="921" y="1309"/>
                  </a:lnTo>
                  <a:lnTo>
                    <a:pt x="978" y="1289"/>
                  </a:lnTo>
                  <a:lnTo>
                    <a:pt x="1036" y="1266"/>
                  </a:lnTo>
                  <a:lnTo>
                    <a:pt x="1092" y="1242"/>
                  </a:lnTo>
                  <a:lnTo>
                    <a:pt x="1147" y="1216"/>
                  </a:lnTo>
                  <a:lnTo>
                    <a:pt x="1199" y="1190"/>
                  </a:lnTo>
                  <a:lnTo>
                    <a:pt x="1250" y="1163"/>
                  </a:lnTo>
                  <a:lnTo>
                    <a:pt x="1300" y="1136"/>
                  </a:lnTo>
                  <a:lnTo>
                    <a:pt x="1346" y="1110"/>
                  </a:lnTo>
                  <a:lnTo>
                    <a:pt x="1389" y="1084"/>
                  </a:lnTo>
                  <a:lnTo>
                    <a:pt x="1429" y="1058"/>
                  </a:lnTo>
                  <a:lnTo>
                    <a:pt x="1466" y="1034"/>
                  </a:lnTo>
                  <a:lnTo>
                    <a:pt x="1500" y="1012"/>
                  </a:lnTo>
                  <a:lnTo>
                    <a:pt x="1529" y="991"/>
                  </a:lnTo>
                  <a:lnTo>
                    <a:pt x="1555" y="973"/>
                  </a:lnTo>
                  <a:lnTo>
                    <a:pt x="1576" y="958"/>
                  </a:lnTo>
                  <a:lnTo>
                    <a:pt x="1628" y="919"/>
                  </a:lnTo>
                  <a:lnTo>
                    <a:pt x="1817" y="1107"/>
                  </a:lnTo>
                  <a:lnTo>
                    <a:pt x="1973" y="151"/>
                  </a:lnTo>
                  <a:close/>
                  <a:moveTo>
                    <a:pt x="1979" y="0"/>
                  </a:moveTo>
                  <a:lnTo>
                    <a:pt x="2007" y="4"/>
                  </a:lnTo>
                  <a:lnTo>
                    <a:pt x="2035" y="13"/>
                  </a:lnTo>
                  <a:lnTo>
                    <a:pt x="2059" y="26"/>
                  </a:lnTo>
                  <a:lnTo>
                    <a:pt x="2081" y="45"/>
                  </a:lnTo>
                  <a:lnTo>
                    <a:pt x="2099" y="67"/>
                  </a:lnTo>
                  <a:lnTo>
                    <a:pt x="2112" y="92"/>
                  </a:lnTo>
                  <a:lnTo>
                    <a:pt x="2120" y="119"/>
                  </a:lnTo>
                  <a:lnTo>
                    <a:pt x="2125" y="147"/>
                  </a:lnTo>
                  <a:lnTo>
                    <a:pt x="2123" y="175"/>
                  </a:lnTo>
                  <a:lnTo>
                    <a:pt x="1967" y="1131"/>
                  </a:lnTo>
                  <a:lnTo>
                    <a:pt x="1959" y="1158"/>
                  </a:lnTo>
                  <a:lnTo>
                    <a:pt x="1948" y="1183"/>
                  </a:lnTo>
                  <a:lnTo>
                    <a:pt x="1932" y="1204"/>
                  </a:lnTo>
                  <a:lnTo>
                    <a:pt x="1912" y="1223"/>
                  </a:lnTo>
                  <a:lnTo>
                    <a:pt x="1889" y="1239"/>
                  </a:lnTo>
                  <a:lnTo>
                    <a:pt x="1864" y="1249"/>
                  </a:lnTo>
                  <a:lnTo>
                    <a:pt x="1841" y="1255"/>
                  </a:lnTo>
                  <a:lnTo>
                    <a:pt x="1817" y="1256"/>
                  </a:lnTo>
                  <a:lnTo>
                    <a:pt x="1793" y="1255"/>
                  </a:lnTo>
                  <a:lnTo>
                    <a:pt x="1770" y="1249"/>
                  </a:lnTo>
                  <a:lnTo>
                    <a:pt x="1748" y="1241"/>
                  </a:lnTo>
                  <a:lnTo>
                    <a:pt x="1728" y="1228"/>
                  </a:lnTo>
                  <a:lnTo>
                    <a:pt x="1710" y="1213"/>
                  </a:lnTo>
                  <a:lnTo>
                    <a:pt x="1614" y="1116"/>
                  </a:lnTo>
                  <a:lnTo>
                    <a:pt x="1571" y="1145"/>
                  </a:lnTo>
                  <a:lnTo>
                    <a:pt x="1524" y="1176"/>
                  </a:lnTo>
                  <a:lnTo>
                    <a:pt x="1472" y="1209"/>
                  </a:lnTo>
                  <a:lnTo>
                    <a:pt x="1417" y="1243"/>
                  </a:lnTo>
                  <a:lnTo>
                    <a:pt x="1358" y="1277"/>
                  </a:lnTo>
                  <a:lnTo>
                    <a:pt x="1295" y="1310"/>
                  </a:lnTo>
                  <a:lnTo>
                    <a:pt x="1230" y="1344"/>
                  </a:lnTo>
                  <a:lnTo>
                    <a:pt x="1161" y="1376"/>
                  </a:lnTo>
                  <a:lnTo>
                    <a:pt x="1091" y="1407"/>
                  </a:lnTo>
                  <a:lnTo>
                    <a:pt x="1018" y="1435"/>
                  </a:lnTo>
                  <a:lnTo>
                    <a:pt x="945" y="1460"/>
                  </a:lnTo>
                  <a:lnTo>
                    <a:pt x="869" y="1483"/>
                  </a:lnTo>
                  <a:lnTo>
                    <a:pt x="793" y="1501"/>
                  </a:lnTo>
                  <a:lnTo>
                    <a:pt x="717" y="1514"/>
                  </a:lnTo>
                  <a:lnTo>
                    <a:pt x="640" y="1523"/>
                  </a:lnTo>
                  <a:lnTo>
                    <a:pt x="564" y="1526"/>
                  </a:lnTo>
                  <a:lnTo>
                    <a:pt x="496" y="1524"/>
                  </a:lnTo>
                  <a:lnTo>
                    <a:pt x="430" y="1515"/>
                  </a:lnTo>
                  <a:lnTo>
                    <a:pt x="367" y="1503"/>
                  </a:lnTo>
                  <a:lnTo>
                    <a:pt x="306" y="1485"/>
                  </a:lnTo>
                  <a:lnTo>
                    <a:pt x="249" y="1462"/>
                  </a:lnTo>
                  <a:lnTo>
                    <a:pt x="193" y="1435"/>
                  </a:lnTo>
                  <a:lnTo>
                    <a:pt x="141" y="1402"/>
                  </a:lnTo>
                  <a:lnTo>
                    <a:pt x="91" y="1365"/>
                  </a:lnTo>
                  <a:lnTo>
                    <a:pt x="44" y="1322"/>
                  </a:lnTo>
                  <a:lnTo>
                    <a:pt x="27" y="1301"/>
                  </a:lnTo>
                  <a:lnTo>
                    <a:pt x="14" y="1278"/>
                  </a:lnTo>
                  <a:lnTo>
                    <a:pt x="5" y="1254"/>
                  </a:lnTo>
                  <a:lnTo>
                    <a:pt x="0" y="1229"/>
                  </a:lnTo>
                  <a:lnTo>
                    <a:pt x="0" y="1203"/>
                  </a:lnTo>
                  <a:lnTo>
                    <a:pt x="5" y="1177"/>
                  </a:lnTo>
                  <a:lnTo>
                    <a:pt x="14" y="1152"/>
                  </a:lnTo>
                  <a:lnTo>
                    <a:pt x="28" y="1129"/>
                  </a:lnTo>
                  <a:lnTo>
                    <a:pt x="44" y="1110"/>
                  </a:lnTo>
                  <a:lnTo>
                    <a:pt x="65" y="1093"/>
                  </a:lnTo>
                  <a:lnTo>
                    <a:pt x="87" y="1081"/>
                  </a:lnTo>
                  <a:lnTo>
                    <a:pt x="112" y="1071"/>
                  </a:lnTo>
                  <a:lnTo>
                    <a:pt x="138" y="1067"/>
                  </a:lnTo>
                  <a:lnTo>
                    <a:pt x="165" y="1066"/>
                  </a:lnTo>
                  <a:lnTo>
                    <a:pt x="190" y="1070"/>
                  </a:lnTo>
                  <a:lnTo>
                    <a:pt x="215" y="1080"/>
                  </a:lnTo>
                  <a:lnTo>
                    <a:pt x="232" y="1086"/>
                  </a:lnTo>
                  <a:lnTo>
                    <a:pt x="250" y="1089"/>
                  </a:lnTo>
                  <a:lnTo>
                    <a:pt x="269" y="1090"/>
                  </a:lnTo>
                  <a:lnTo>
                    <a:pt x="302" y="1088"/>
                  </a:lnTo>
                  <a:lnTo>
                    <a:pt x="336" y="1080"/>
                  </a:lnTo>
                  <a:lnTo>
                    <a:pt x="372" y="1067"/>
                  </a:lnTo>
                  <a:lnTo>
                    <a:pt x="411" y="1050"/>
                  </a:lnTo>
                  <a:lnTo>
                    <a:pt x="451" y="1029"/>
                  </a:lnTo>
                  <a:lnTo>
                    <a:pt x="491" y="1004"/>
                  </a:lnTo>
                  <a:lnTo>
                    <a:pt x="533" y="975"/>
                  </a:lnTo>
                  <a:lnTo>
                    <a:pt x="576" y="942"/>
                  </a:lnTo>
                  <a:lnTo>
                    <a:pt x="619" y="908"/>
                  </a:lnTo>
                  <a:lnTo>
                    <a:pt x="663" y="869"/>
                  </a:lnTo>
                  <a:lnTo>
                    <a:pt x="707" y="830"/>
                  </a:lnTo>
                  <a:lnTo>
                    <a:pt x="750" y="787"/>
                  </a:lnTo>
                  <a:lnTo>
                    <a:pt x="794" y="744"/>
                  </a:lnTo>
                  <a:lnTo>
                    <a:pt x="837" y="698"/>
                  </a:lnTo>
                  <a:lnTo>
                    <a:pt x="879" y="651"/>
                  </a:lnTo>
                  <a:lnTo>
                    <a:pt x="921" y="603"/>
                  </a:lnTo>
                  <a:lnTo>
                    <a:pt x="960" y="555"/>
                  </a:lnTo>
                  <a:lnTo>
                    <a:pt x="1000" y="508"/>
                  </a:lnTo>
                  <a:lnTo>
                    <a:pt x="904" y="412"/>
                  </a:lnTo>
                  <a:lnTo>
                    <a:pt x="886" y="391"/>
                  </a:lnTo>
                  <a:lnTo>
                    <a:pt x="873" y="367"/>
                  </a:lnTo>
                  <a:lnTo>
                    <a:pt x="864" y="341"/>
                  </a:lnTo>
                  <a:lnTo>
                    <a:pt x="860" y="314"/>
                  </a:lnTo>
                  <a:lnTo>
                    <a:pt x="861" y="287"/>
                  </a:lnTo>
                  <a:lnTo>
                    <a:pt x="867" y="259"/>
                  </a:lnTo>
                  <a:lnTo>
                    <a:pt x="878" y="234"/>
                  </a:lnTo>
                  <a:lnTo>
                    <a:pt x="893" y="211"/>
                  </a:lnTo>
                  <a:lnTo>
                    <a:pt x="912" y="191"/>
                  </a:lnTo>
                  <a:lnTo>
                    <a:pt x="934" y="176"/>
                  </a:lnTo>
                  <a:lnTo>
                    <a:pt x="959" y="164"/>
                  </a:lnTo>
                  <a:lnTo>
                    <a:pt x="987" y="157"/>
                  </a:lnTo>
                  <a:lnTo>
                    <a:pt x="1949" y="2"/>
                  </a:lnTo>
                  <a:lnTo>
                    <a:pt x="19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b="1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F3417B7-C99F-AD9E-3D6A-EA69E2EC05B9}"/>
              </a:ext>
            </a:extLst>
          </p:cNvPr>
          <p:cNvSpPr/>
          <p:nvPr/>
        </p:nvSpPr>
        <p:spPr>
          <a:xfrm>
            <a:off x="7259991" y="2648869"/>
            <a:ext cx="199707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How to apply</a:t>
            </a:r>
          </a:p>
        </p:txBody>
      </p:sp>
      <p:pic>
        <p:nvPicPr>
          <p:cNvPr id="3" name="Picture 2" descr="A close-up of hands typing on a keyboard&#10;&#10;Description automatically generated">
            <a:extLst>
              <a:ext uri="{FF2B5EF4-FFF2-40B4-BE49-F238E27FC236}">
                <a16:creationId xmlns:a16="http://schemas.microsoft.com/office/drawing/2014/main" id="{56E795BD-C5FB-E465-E84C-30C236BD7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83" y="1213792"/>
            <a:ext cx="2549618" cy="3808689"/>
          </a:xfrm>
          <a:prstGeom prst="rect">
            <a:avLst/>
          </a:prstGeom>
        </p:spPr>
      </p:pic>
      <p:grpSp>
        <p:nvGrpSpPr>
          <p:cNvPr id="61455" name="Group 33">
            <a:extLst>
              <a:ext uri="{FF2B5EF4-FFF2-40B4-BE49-F238E27FC236}">
                <a16:creationId xmlns:a16="http://schemas.microsoft.com/office/drawing/2014/main" id="{6E34CDA1-F6C3-ED33-D5F5-3EB0AB15EE4D}"/>
              </a:ext>
            </a:extLst>
          </p:cNvPr>
          <p:cNvGrpSpPr>
            <a:grpSpLocks/>
          </p:cNvGrpSpPr>
          <p:nvPr/>
        </p:nvGrpSpPr>
        <p:grpSpPr bwMode="auto">
          <a:xfrm>
            <a:off x="2273254" y="1443038"/>
            <a:ext cx="904875" cy="280987"/>
            <a:chOff x="2278743" y="553230"/>
            <a:chExt cx="1206616" cy="37400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D1DFD1-C15E-BB60-6EDF-97E7570A38E5}"/>
                </a:ext>
              </a:extLst>
            </p:cNvPr>
            <p:cNvSpPr/>
            <p:nvPr/>
          </p:nvSpPr>
          <p:spPr>
            <a:xfrm>
              <a:off x="2278743" y="553230"/>
              <a:ext cx="1206616" cy="374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 sz="1013">
                <a:solidFill>
                  <a:schemeClr val="accent4"/>
                </a:solidFill>
              </a:endParaRPr>
            </a:p>
          </p:txBody>
        </p:sp>
        <p:grpSp>
          <p:nvGrpSpPr>
            <p:cNvPr id="61457" name="Group 35">
              <a:extLst>
                <a:ext uri="{FF2B5EF4-FFF2-40B4-BE49-F238E27FC236}">
                  <a16:creationId xmlns:a16="http://schemas.microsoft.com/office/drawing/2014/main" id="{0F21EC75-2175-51F2-BDD4-6FFBAFF54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0948" y="592997"/>
              <a:ext cx="1074411" cy="328978"/>
              <a:chOff x="1336891" y="337950"/>
              <a:chExt cx="1074411" cy="32897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02E442-9662-DE9C-97F6-F359C467A41A}"/>
                  </a:ext>
                </a:extLst>
              </p:cNvPr>
              <p:cNvSpPr/>
              <p:nvPr/>
            </p:nvSpPr>
            <p:spPr>
              <a:xfrm>
                <a:off x="1450243" y="338331"/>
                <a:ext cx="961059" cy="3296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schemeClr val="accent4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Join Now</a:t>
                </a: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DF5CFC0F-190D-367F-6A14-36E954EA360F}"/>
                  </a:ext>
                </a:extLst>
              </p:cNvPr>
              <p:cNvSpPr/>
              <p:nvPr/>
            </p:nvSpPr>
            <p:spPr>
              <a:xfrm rot="10800000">
                <a:off x="1335932" y="443983"/>
                <a:ext cx="116428" cy="99314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 sz="1013">
                  <a:solidFill>
                    <a:schemeClr val="accent4"/>
                  </a:solidFill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5AF7E1-25C8-3818-D836-C3BEA32A8438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2ADEF8-84F8-E3CE-3F55-74166B5F707A}"/>
              </a:ext>
            </a:extLst>
          </p:cNvPr>
          <p:cNvSpPr/>
          <p:nvPr/>
        </p:nvSpPr>
        <p:spPr>
          <a:xfrm>
            <a:off x="5099288" y="1124995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Rectangle 8">
            <a:extLst>
              <a:ext uri="{FF2B5EF4-FFF2-40B4-BE49-F238E27FC236}">
                <a16:creationId xmlns:a16="http://schemas.microsoft.com/office/drawing/2014/main" id="{6EBC32D5-0A63-8E60-875B-4D7C8E63D4E0}"/>
              </a:ext>
            </a:extLst>
          </p:cNvPr>
          <p:cNvSpPr/>
          <p:nvPr/>
        </p:nvSpPr>
        <p:spPr>
          <a:xfrm>
            <a:off x="815975" y="1773518"/>
            <a:ext cx="7512050" cy="30019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E44362-B90B-76F2-FE96-663E6D13C8E8}"/>
              </a:ext>
            </a:extLst>
          </p:cNvPr>
          <p:cNvSpPr/>
          <p:nvPr/>
        </p:nvSpPr>
        <p:spPr>
          <a:xfrm>
            <a:off x="1431925" y="2189163"/>
            <a:ext cx="6280150" cy="1330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013"/>
          </a:p>
        </p:txBody>
      </p:sp>
      <p:sp>
        <p:nvSpPr>
          <p:cNvPr id="15" name="Round Diagonal Corner Rectangle 8">
            <a:extLst>
              <a:ext uri="{FF2B5EF4-FFF2-40B4-BE49-F238E27FC236}">
                <a16:creationId xmlns:a16="http://schemas.microsoft.com/office/drawing/2014/main" id="{A96F4F21-B120-0EE7-6C7E-3820DB33E90B}"/>
              </a:ext>
            </a:extLst>
          </p:cNvPr>
          <p:cNvSpPr/>
          <p:nvPr/>
        </p:nvSpPr>
        <p:spPr>
          <a:xfrm>
            <a:off x="6007100" y="2643188"/>
            <a:ext cx="1363663" cy="40163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055BA1-8197-52AD-6E2E-D20A46395865}"/>
              </a:ext>
            </a:extLst>
          </p:cNvPr>
          <p:cNvSpPr/>
          <p:nvPr/>
        </p:nvSpPr>
        <p:spPr>
          <a:xfrm>
            <a:off x="5834063" y="2705100"/>
            <a:ext cx="1709737" cy="3088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3"/>
              </a:rPr>
              <a:t>Contact us here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53258" name="TextBox 16">
            <a:extLst>
              <a:ext uri="{FF2B5EF4-FFF2-40B4-BE49-F238E27FC236}">
                <a16:creationId xmlns:a16="http://schemas.microsoft.com/office/drawing/2014/main" id="{5DA62909-A6C9-B21F-3564-038818484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340405"/>
            <a:ext cx="392644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chemeClr val="bg1"/>
                </a:solidFill>
                <a:latin typeface="Oswald" panose="00000500000000000000" pitchFamily="2" charset="0"/>
                <a:ea typeface="Roboto Slab" pitchFamily="2" charset="0"/>
                <a:cs typeface="Noto Serif" panose="02020600060500020200" pitchFamily="18" charset="0"/>
              </a:rPr>
              <a:t>Let us help you with your Recruitment needs. Contact us today for a free consultation</a:t>
            </a:r>
            <a:endParaRPr lang="id-ID" altLang="en-US" sz="2100" b="1" dirty="0">
              <a:solidFill>
                <a:schemeClr val="bg1"/>
              </a:solidFill>
              <a:latin typeface="Oswald" panose="00000500000000000000" pitchFamily="2" charset="0"/>
              <a:ea typeface="Roboto Slab" pitchFamily="2" charset="0"/>
              <a:cs typeface="Noto Serif" panose="02020600060500020200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5DE7AEA4-9BB0-5206-E845-5385CC63E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922" y="3558015"/>
            <a:ext cx="3244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latin typeface="Oswald" panose="00000500000000000000" pitchFamily="2" charset="0"/>
                <a:ea typeface="Roboto Slab" pitchFamily="2" charset="0"/>
                <a:cs typeface="Noto Serif" panose="02020600060500020200" pitchFamily="18" charset="0"/>
              </a:rPr>
              <a:t>Testimonials</a:t>
            </a:r>
            <a:endParaRPr lang="id-ID" altLang="en-US" sz="2100" b="1" dirty="0">
              <a:latin typeface="Oswald" panose="00000500000000000000" pitchFamily="2" charset="0"/>
              <a:ea typeface="Roboto Slab" pitchFamily="2" charset="0"/>
              <a:cs typeface="Noto Serif" panose="02020600060500020200" pitchFamily="18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236F521-A7A0-42A3-DF21-D6CFEDBF9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57" y="368019"/>
            <a:ext cx="2414259" cy="1032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FAF144-57E1-F61A-EC19-A7C6EA1F067A}"/>
              </a:ext>
            </a:extLst>
          </p:cNvPr>
          <p:cNvSpPr/>
          <p:nvPr/>
        </p:nvSpPr>
        <p:spPr>
          <a:xfrm>
            <a:off x="4083028" y="195029"/>
            <a:ext cx="4420610" cy="122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Special Offer! Try it out!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We will create a brief demo of a section of your recruiting presentation.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If you like the direction, we’ll formalize a project and go forward.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We look forward to working </a:t>
            </a: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with you!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2B954F-E960-B2B5-A185-EAAC1DA3E54F}"/>
              </a:ext>
            </a:extLst>
          </p:cNvPr>
          <p:cNvSpPr/>
          <p:nvPr/>
        </p:nvSpPr>
        <p:spPr>
          <a:xfrm>
            <a:off x="1208257" y="3869199"/>
            <a:ext cx="27755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Thank you all again for helping make these videos and making CHCW, and Yakima, look pretty freaking AWESOME!!!”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Community Health of Central Washington David Bauman Yakima, WA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4FB8C-8B4B-6CC0-8D29-7F959292FB17}"/>
              </a:ext>
            </a:extLst>
          </p:cNvPr>
          <p:cNvSpPr txBox="1"/>
          <p:nvPr/>
        </p:nvSpPr>
        <p:spPr>
          <a:xfrm>
            <a:off x="5478851" y="3816792"/>
            <a:ext cx="2849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“I really appreciate all the support, direction and knowledge you all give us. It feels incredible to know that we made such an improvement!”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Central Washington Family Medicine Residency -  Michelle Harding – Yakima, WA</a:t>
            </a:r>
          </a:p>
        </p:txBody>
      </p:sp>
    </p:spTree>
    <p:extLst>
      <p:ext uri="{BB962C8B-B14F-4D97-AF65-F5344CB8AC3E}">
        <p14:creationId xmlns:p14="http://schemas.microsoft.com/office/powerpoint/2010/main" val="31972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2BAFF0-8411-8642-EB57-4E57D60A8C20}"/>
              </a:ext>
            </a:extLst>
          </p:cNvPr>
          <p:cNvSpPr/>
          <p:nvPr/>
        </p:nvSpPr>
        <p:spPr>
          <a:xfrm>
            <a:off x="0" y="0"/>
            <a:ext cx="4572000" cy="259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47F3A-7609-DEB3-6C89-8B0F45930164}"/>
              </a:ext>
            </a:extLst>
          </p:cNvPr>
          <p:cNvSpPr/>
          <p:nvPr/>
        </p:nvSpPr>
        <p:spPr>
          <a:xfrm>
            <a:off x="0" y="2547938"/>
            <a:ext cx="4572000" cy="2595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76CA4-AC9A-4CF8-F0C0-14B20AD45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546100"/>
            <a:ext cx="34988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chemeClr val="bg1"/>
                </a:solidFill>
                <a:latin typeface="Oswald" panose="00000500000000000000" pitchFamily="2" charset="0"/>
                <a:cs typeface="Noto Serif" panose="02020600060500020200" pitchFamily="18" charset="0"/>
              </a:rPr>
              <a:t>Recruitment Strategy</a:t>
            </a:r>
            <a:endParaRPr lang="id-ID" altLang="en-US" sz="3000" b="1" dirty="0">
              <a:solidFill>
                <a:schemeClr val="bg1"/>
              </a:solidFill>
              <a:latin typeface="Oswald" panose="00000500000000000000" pitchFamily="2" charset="0"/>
              <a:cs typeface="Noto Serif" panose="02020600060500020200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71DE94-DE5D-4140-A490-CDDFCD9D6AAF}"/>
              </a:ext>
            </a:extLst>
          </p:cNvPr>
          <p:cNvSpPr/>
          <p:nvPr/>
        </p:nvSpPr>
        <p:spPr>
          <a:xfrm>
            <a:off x="1500721" y="3350197"/>
            <a:ext cx="2948108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alpha val="58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operations.studio99@gmail.com</a:t>
            </a:r>
            <a:endParaRPr lang="en-US" sz="1000" dirty="0">
              <a:solidFill>
                <a:schemeClr val="bg1">
                  <a:alpha val="58000"/>
                </a:schemeClr>
              </a:solidFill>
              <a:latin typeface="+mn-lt"/>
            </a:endParaRP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alpha val="58000"/>
                  </a:schemeClr>
                </a:solidFill>
                <a:latin typeface="+mn-lt"/>
              </a:rPr>
              <a:t>(509) 654-7041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alpha val="58000"/>
                  </a:schemeClr>
                </a:solidFill>
                <a:latin typeface="+mn-lt"/>
              </a:rPr>
              <a:t>2807 W Washington Ave.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alpha val="58000"/>
                  </a:schemeClr>
                </a:solidFill>
                <a:latin typeface="+mn-lt"/>
              </a:rPr>
              <a:t> Yakima WA 98903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11F0355-52CF-1C4A-1965-693A3D2076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9" r="459"/>
          <a:stretch>
            <a:fillRect/>
          </a:stretch>
        </p:blipFill>
        <p:spPr>
          <a:xfrm>
            <a:off x="4572000" y="-1"/>
            <a:ext cx="4572000" cy="2595650"/>
          </a:xfr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D0106731-11AB-2D8F-010C-0C4C2603A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45" y="0"/>
            <a:ext cx="3809743" cy="2595563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55051AE-B958-F662-DF4C-0970EC55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4" y="3467512"/>
            <a:ext cx="1822076" cy="779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63FD6-B507-D106-1432-3714EF5A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562" y="2864664"/>
            <a:ext cx="411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+mn-lt"/>
                <a:cs typeface="Noto Serif" panose="02020600060500020200" pitchFamily="18" charset="0"/>
              </a:rPr>
              <a:t>Let us tell your story</a:t>
            </a:r>
            <a:endParaRPr lang="id-ID" altLang="en-US" sz="1200" b="1" dirty="0">
              <a:solidFill>
                <a:schemeClr val="bg1"/>
              </a:solidFill>
              <a:latin typeface="+mn-lt"/>
              <a:cs typeface="Noto Serif" panose="02020600060500020200" pitchFamily="18" charset="0"/>
            </a:endParaRPr>
          </a:p>
        </p:txBody>
      </p:sp>
      <p:pic>
        <p:nvPicPr>
          <p:cNvPr id="16" name="Picture 15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5FF0BED3-4B16-7E4C-AF7A-4E8F7335A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45" y="-86"/>
            <a:ext cx="3893474" cy="2595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870A04-CFDD-62A4-6143-0DF530141921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E9364-F530-64F2-FEAF-B80C1AD15F57}"/>
              </a:ext>
            </a:extLst>
          </p:cNvPr>
          <p:cNvSpPr/>
          <p:nvPr/>
        </p:nvSpPr>
        <p:spPr>
          <a:xfrm>
            <a:off x="4718133" y="3181432"/>
            <a:ext cx="4544352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Recruiting is top priority for most businesses right now. There are many methods to promote your business as an awesome place to work!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165C3FB-9E7B-366B-A771-D8AFBA1E591A}"/>
              </a:ext>
            </a:extLst>
          </p:cNvPr>
          <p:cNvSpPr txBox="1"/>
          <p:nvPr/>
        </p:nvSpPr>
        <p:spPr>
          <a:xfrm>
            <a:off x="4940884" y="237575"/>
            <a:ext cx="3214688" cy="92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</a:t>
            </a:r>
            <a:endParaRPr lang="id-ID" sz="2700" b="1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B12438F-D088-9044-A8E0-A222824CEF75}"/>
              </a:ext>
            </a:extLst>
          </p:cNvPr>
          <p:cNvSpPr/>
          <p:nvPr/>
        </p:nvSpPr>
        <p:spPr>
          <a:xfrm>
            <a:off x="4968475" y="1068914"/>
            <a:ext cx="3095625" cy="5731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The methods  are customizable to match customer’s business;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0031A-E9FC-DB1D-76E0-08CFA2019ED4}"/>
              </a:ext>
            </a:extLst>
          </p:cNvPr>
          <p:cNvSpPr/>
          <p:nvPr/>
        </p:nvSpPr>
        <p:spPr>
          <a:xfrm>
            <a:off x="4968475" y="2151844"/>
            <a:ext cx="3095625" cy="5731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Could be developed as web pages of an existing site or a standalone site.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65074F-AEF6-3D2A-763E-B712AE9B17D2}"/>
              </a:ext>
            </a:extLst>
          </p:cNvPr>
          <p:cNvSpPr/>
          <p:nvPr/>
        </p:nvSpPr>
        <p:spPr>
          <a:xfrm>
            <a:off x="4968475" y="1630335"/>
            <a:ext cx="3095625" cy="5731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General outline, adaptable to most companies in any industry.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B36FD-078C-21CB-DEFF-8BA2BB338BC9}"/>
              </a:ext>
            </a:extLst>
          </p:cNvPr>
          <p:cNvSpPr/>
          <p:nvPr/>
        </p:nvSpPr>
        <p:spPr>
          <a:xfrm>
            <a:off x="5000415" y="2728300"/>
            <a:ext cx="3095625" cy="31919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PowerPoint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753F5-A65F-15E6-22CE-80E3C39FB1B6}"/>
              </a:ext>
            </a:extLst>
          </p:cNvPr>
          <p:cNvSpPr/>
          <p:nvPr/>
        </p:nvSpPr>
        <p:spPr>
          <a:xfrm>
            <a:off x="5000415" y="3020770"/>
            <a:ext cx="3095625" cy="5731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Brochure (linked by QR code to lead online content.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7867B-413B-8954-E362-9B7025FFBC69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C447D59-D3F6-CF59-837E-1EBC7A132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9" y="136652"/>
            <a:ext cx="1623643" cy="694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3D201-6F5A-03EB-09D1-B50E35210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54" y="1597869"/>
            <a:ext cx="2921331" cy="1947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75324D-8590-9AAA-BCFD-644D0EB526C9}"/>
              </a:ext>
            </a:extLst>
          </p:cNvPr>
          <p:cNvSpPr txBox="1"/>
          <p:nvPr/>
        </p:nvSpPr>
        <p:spPr>
          <a:xfrm>
            <a:off x="5423971" y="3997752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All of above.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0" y="-253937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8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0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3" y="550733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2" y="24962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5CE112-74CC-686E-2FE1-9496E497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300" y="1852157"/>
            <a:ext cx="4337037" cy="1613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27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Next, we will present a general outline that includes topics to feature in the recruitment process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3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4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BE163DD-280B-014D-8D0D-E42A7A4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10" y="703572"/>
            <a:ext cx="2650579" cy="1133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7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11696"/>
            <a:ext cx="4920107" cy="4920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46D7-E692-95AB-3991-F1AA5320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272" y="1104894"/>
            <a:ext cx="4171453" cy="1885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 eaLnBrk="1" hangingPunct="1"/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!</a:t>
            </a: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XYZ Company!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4627"/>
            <a:ext cx="5112196" cy="511219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3983229"/>
            <a:ext cx="529461" cy="5150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62525DA-AD22-B715-11A6-5AE869B4A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84" y="47767"/>
            <a:ext cx="1317796" cy="8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7309F01-DB3B-C649-7DAD-8CD67BF3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54" y="47767"/>
            <a:ext cx="1256725" cy="8078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A7E0E1-6029-2C9D-0A18-764B5231223F}"/>
              </a:ext>
            </a:extLst>
          </p:cNvPr>
          <p:cNvSpPr txBox="1"/>
          <p:nvPr/>
        </p:nvSpPr>
        <p:spPr>
          <a:xfrm>
            <a:off x="3786091" y="2888005"/>
            <a:ext cx="40417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Join The Team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87AD4D-BB45-C9EC-6CDE-2D56FA2C8713}"/>
              </a:ext>
            </a:extLst>
          </p:cNvPr>
          <p:cNvSpPr/>
          <p:nvPr/>
        </p:nvSpPr>
        <p:spPr>
          <a:xfrm>
            <a:off x="3786188" y="3259671"/>
            <a:ext cx="4544352" cy="102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Why we are a winning company to work for. Respected by clients and customers. Valued and trusted by employees.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79464-B5FC-3BEE-2A2C-F57EB99AA5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401" b="1401"/>
          <a:stretch>
            <a:fillRect/>
          </a:stretch>
        </p:blipFill>
        <p:spPr/>
      </p:pic>
      <p:pic>
        <p:nvPicPr>
          <p:cNvPr id="48134" name="Picture 2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477E6E47-C7F9-29B9-3F47-50FEBEF8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0"/>
            <a:ext cx="414178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94447F94-5C48-3151-35A8-C24C634A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87375"/>
            <a:ext cx="2468562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FA39D-400D-306B-1ACD-3E1E0E12921A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308CB-BF8A-BE7D-699B-275ED597AA6E}"/>
              </a:ext>
            </a:extLst>
          </p:cNvPr>
          <p:cNvSpPr/>
          <p:nvPr/>
        </p:nvSpPr>
        <p:spPr>
          <a:xfrm>
            <a:off x="3763963" y="2533814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8B0C3EF-68D1-DF40-849C-1ED2A2A4C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54" y="47767"/>
            <a:ext cx="1256725" cy="8078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08F454-3594-50BE-9363-4874F000FD1D}"/>
              </a:ext>
            </a:extLst>
          </p:cNvPr>
          <p:cNvSpPr txBox="1"/>
          <p:nvPr/>
        </p:nvSpPr>
        <p:spPr>
          <a:xfrm>
            <a:off x="778080" y="722963"/>
            <a:ext cx="40163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About Us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16F4E8-7BB1-2AFF-BE47-7BB55D78BC00}"/>
              </a:ext>
            </a:extLst>
          </p:cNvPr>
          <p:cNvSpPr/>
          <p:nvPr/>
        </p:nvSpPr>
        <p:spPr>
          <a:xfrm>
            <a:off x="5271260" y="3808984"/>
            <a:ext cx="2982912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Career advancement, training, teams and recognition.  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7DB7089-2528-AAF1-8DCB-00B5ED272A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4032" b="24032"/>
          <a:stretch>
            <a:fillRect/>
          </a:stretch>
        </p:blipFill>
        <p:spPr/>
      </p:pic>
      <p:pic>
        <p:nvPicPr>
          <p:cNvPr id="49157" name="Picture 2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2E064BE9-F370-F8D4-8687-EABEF619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34" y="1211248"/>
            <a:ext cx="3007938" cy="255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650C9-CE14-B10B-A7D9-0EE808B5E426}"/>
              </a:ext>
            </a:extLst>
          </p:cNvPr>
          <p:cNvSpPr txBox="1"/>
          <p:nvPr/>
        </p:nvSpPr>
        <p:spPr>
          <a:xfrm>
            <a:off x="7148437" y="4891431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C7F8A-F3FB-DBEB-2D4C-180CB3DDC0F4}"/>
              </a:ext>
            </a:extLst>
          </p:cNvPr>
          <p:cNvSpPr/>
          <p:nvPr/>
        </p:nvSpPr>
        <p:spPr>
          <a:xfrm>
            <a:off x="2969103" y="308884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C7F94-A6CC-CDC3-D82A-465312F8C934}"/>
              </a:ext>
            </a:extLst>
          </p:cNvPr>
          <p:cNvSpPr txBox="1"/>
          <p:nvPr/>
        </p:nvSpPr>
        <p:spPr>
          <a:xfrm>
            <a:off x="5874380" y="703248"/>
            <a:ext cx="33274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Careers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6E86C-3619-E797-BE54-1FF8C18C9B80}"/>
              </a:ext>
            </a:extLst>
          </p:cNvPr>
          <p:cNvSpPr/>
          <p:nvPr/>
        </p:nvSpPr>
        <p:spPr>
          <a:xfrm>
            <a:off x="1255434" y="3805559"/>
            <a:ext cx="2982912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Our Industry, who we are, what we do and why we are great at what we do.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9" name="Picture 8" descr="A person holding a piece of cardboard&#10;&#10;Description automatically generated with low confidence">
            <a:extLst>
              <a:ext uri="{FF2B5EF4-FFF2-40B4-BE49-F238E27FC236}">
                <a16:creationId xmlns:a16="http://schemas.microsoft.com/office/drawing/2014/main" id="{CFDD5002-9A9C-7F34-6C6C-9488F587C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96" y="1181724"/>
            <a:ext cx="2786915" cy="262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C31038-B65C-9A37-0F50-73655BF15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54" y="47767"/>
            <a:ext cx="1256725" cy="807895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9667892-866B-548E-2CDA-23D95932C4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0534" r="30534"/>
          <a:stretch>
            <a:fillRect/>
          </a:stretch>
        </p:blipFill>
        <p:spPr/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BFA12169-6524-F9AE-27DB-9979B29DD9D3}"/>
              </a:ext>
            </a:extLst>
          </p:cNvPr>
          <p:cNvSpPr/>
          <p:nvPr/>
        </p:nvSpPr>
        <p:spPr>
          <a:xfrm>
            <a:off x="1773238" y="2408238"/>
            <a:ext cx="1300162" cy="9636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8382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3AE5EF-EE7E-B4D9-1721-E80C9AB9763F}"/>
              </a:ext>
            </a:extLst>
          </p:cNvPr>
          <p:cNvSpPr/>
          <p:nvPr/>
        </p:nvSpPr>
        <p:spPr>
          <a:xfrm>
            <a:off x="1828800" y="2968625"/>
            <a:ext cx="1189038" cy="231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ea typeface="Open Sans Semibold" panose="020B0706030804020204" pitchFamily="34" charset="0"/>
                <a:cs typeface="Open Sans" panose="020B0606030504020204" pitchFamily="34" charset="0"/>
              </a:rPr>
              <a:t>Environment</a:t>
            </a:r>
            <a:endParaRPr lang="en-US" sz="900" dirty="0">
              <a:solidFill>
                <a:schemeClr val="bg1">
                  <a:lumMod val="50000"/>
                </a:schemeClr>
              </a:solidFill>
              <a:ea typeface="Open Sans Semibold" panose="020B07060308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EE51DA2F-3340-EDF2-FF03-82B7F535248C}"/>
              </a:ext>
            </a:extLst>
          </p:cNvPr>
          <p:cNvSpPr/>
          <p:nvPr/>
        </p:nvSpPr>
        <p:spPr>
          <a:xfrm>
            <a:off x="3173413" y="2420938"/>
            <a:ext cx="1298575" cy="9461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8382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50182" name="Rectangle 17">
            <a:extLst>
              <a:ext uri="{FF2B5EF4-FFF2-40B4-BE49-F238E27FC236}">
                <a16:creationId xmlns:a16="http://schemas.microsoft.com/office/drawing/2014/main" id="{A817E834-57F3-F815-24C2-EC88712B4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900363"/>
            <a:ext cx="97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/>
            <a:r>
              <a:rPr lang="en-GB" altLang="en-US" sz="900">
                <a:solidFill>
                  <a:schemeClr val="bg1"/>
                </a:solidFill>
                <a:ea typeface="Open Sans Semibold" panose="020B0706030804020204" pitchFamily="34" charset="0"/>
                <a:cs typeface="Open Sans" panose="020B0606030504020204" pitchFamily="34" charset="0"/>
              </a:rPr>
              <a:t>Compensation and Benefits</a:t>
            </a:r>
            <a:endParaRPr lang="en-US" altLang="en-US" sz="900">
              <a:solidFill>
                <a:schemeClr val="bg1"/>
              </a:solidFill>
              <a:ea typeface="Open Sans Semibold" panose="020B07060308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up 420">
            <a:extLst>
              <a:ext uri="{FF2B5EF4-FFF2-40B4-BE49-F238E27FC236}">
                <a16:creationId xmlns:a16="http://schemas.microsoft.com/office/drawing/2014/main" id="{013B394E-9C8F-9D16-2DFF-14973BFECA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13255" y="2533369"/>
            <a:ext cx="218679" cy="274050"/>
            <a:chOff x="4504" y="811"/>
            <a:chExt cx="2496" cy="3128"/>
          </a:xfrm>
          <a:solidFill>
            <a:schemeClr val="bg1"/>
          </a:solidFill>
        </p:grpSpPr>
        <p:sp>
          <p:nvSpPr>
            <p:cNvPr id="20" name="Freeform 422">
              <a:extLst>
                <a:ext uri="{FF2B5EF4-FFF2-40B4-BE49-F238E27FC236}">
                  <a16:creationId xmlns:a16="http://schemas.microsoft.com/office/drawing/2014/main" id="{C107E4F1-0F0B-CB72-0BF1-F44E185B9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4" y="811"/>
              <a:ext cx="2496" cy="2550"/>
            </a:xfrm>
            <a:custGeom>
              <a:avLst/>
              <a:gdLst>
                <a:gd name="T0" fmla="*/ 1847 w 4993"/>
                <a:gd name="T1" fmla="*/ 1018 h 5101"/>
                <a:gd name="T2" fmla="*/ 1232 w 4993"/>
                <a:gd name="T3" fmla="*/ 1467 h 5101"/>
                <a:gd name="T4" fmla="*/ 880 w 4993"/>
                <a:gd name="T5" fmla="*/ 2152 h 5101"/>
                <a:gd name="T6" fmla="*/ 880 w 4993"/>
                <a:gd name="T7" fmla="*/ 2950 h 5101"/>
                <a:gd name="T8" fmla="*/ 1232 w 4993"/>
                <a:gd name="T9" fmla="*/ 3634 h 5101"/>
                <a:gd name="T10" fmla="*/ 1847 w 4993"/>
                <a:gd name="T11" fmla="*/ 4084 h 5101"/>
                <a:gd name="T12" fmla="*/ 2630 w 4993"/>
                <a:gd name="T13" fmla="*/ 4209 h 5101"/>
                <a:gd name="T14" fmla="*/ 3370 w 4993"/>
                <a:gd name="T15" fmla="*/ 3965 h 5101"/>
                <a:gd name="T16" fmla="*/ 3907 w 4993"/>
                <a:gd name="T17" fmla="*/ 3426 h 5101"/>
                <a:gd name="T18" fmla="*/ 4151 w 4993"/>
                <a:gd name="T19" fmla="*/ 2687 h 5101"/>
                <a:gd name="T20" fmla="*/ 4025 w 4993"/>
                <a:gd name="T21" fmla="*/ 1904 h 5101"/>
                <a:gd name="T22" fmla="*/ 3576 w 4993"/>
                <a:gd name="T23" fmla="*/ 1288 h 5101"/>
                <a:gd name="T24" fmla="*/ 2892 w 4993"/>
                <a:gd name="T25" fmla="*/ 936 h 5101"/>
                <a:gd name="T26" fmla="*/ 2586 w 4993"/>
                <a:gd name="T27" fmla="*/ 17 h 5101"/>
                <a:gd name="T28" fmla="*/ 2894 w 4993"/>
                <a:gd name="T29" fmla="*/ 275 h 5101"/>
                <a:gd name="T30" fmla="*/ 3193 w 4993"/>
                <a:gd name="T31" fmla="*/ 292 h 5101"/>
                <a:gd name="T32" fmla="*/ 3585 w 4993"/>
                <a:gd name="T33" fmla="*/ 244 h 5101"/>
                <a:gd name="T34" fmla="*/ 3799 w 4993"/>
                <a:gd name="T35" fmla="*/ 578 h 5101"/>
                <a:gd name="T36" fmla="*/ 4044 w 4993"/>
                <a:gd name="T37" fmla="*/ 810 h 5101"/>
                <a:gd name="T38" fmla="*/ 4440 w 4993"/>
                <a:gd name="T39" fmla="*/ 905 h 5101"/>
                <a:gd name="T40" fmla="*/ 4547 w 4993"/>
                <a:gd name="T41" fmla="*/ 1210 h 5101"/>
                <a:gd name="T42" fmla="*/ 4579 w 4993"/>
                <a:gd name="T43" fmla="*/ 1584 h 5101"/>
                <a:gd name="T44" fmla="*/ 4894 w 4993"/>
                <a:gd name="T45" fmla="*/ 1812 h 5101"/>
                <a:gd name="T46" fmla="*/ 4981 w 4993"/>
                <a:gd name="T47" fmla="*/ 2091 h 5101"/>
                <a:gd name="T48" fmla="*/ 4798 w 4993"/>
                <a:gd name="T49" fmla="*/ 2447 h 5101"/>
                <a:gd name="T50" fmla="*/ 4928 w 4993"/>
                <a:gd name="T51" fmla="*/ 2832 h 5101"/>
                <a:gd name="T52" fmla="*/ 4977 w 4993"/>
                <a:gd name="T53" fmla="*/ 3123 h 5101"/>
                <a:gd name="T54" fmla="*/ 4707 w 4993"/>
                <a:gd name="T55" fmla="*/ 3382 h 5101"/>
                <a:gd name="T56" fmla="*/ 4539 w 4993"/>
                <a:gd name="T57" fmla="*/ 3628 h 5101"/>
                <a:gd name="T58" fmla="*/ 4553 w 4993"/>
                <a:gd name="T59" fmla="*/ 4030 h 5101"/>
                <a:gd name="T60" fmla="*/ 4317 w 4993"/>
                <a:gd name="T61" fmla="*/ 4244 h 5101"/>
                <a:gd name="T62" fmla="*/ 3917 w 4993"/>
                <a:gd name="T63" fmla="*/ 4354 h 5101"/>
                <a:gd name="T64" fmla="*/ 3743 w 4993"/>
                <a:gd name="T65" fmla="*/ 4735 h 5101"/>
                <a:gd name="T66" fmla="*/ 3458 w 4993"/>
                <a:gd name="T67" fmla="*/ 4874 h 5101"/>
                <a:gd name="T68" fmla="*/ 3073 w 4993"/>
                <a:gd name="T69" fmla="*/ 4775 h 5101"/>
                <a:gd name="T70" fmla="*/ 2763 w 4993"/>
                <a:gd name="T71" fmla="*/ 4989 h 5101"/>
                <a:gd name="T72" fmla="*/ 2460 w 4993"/>
                <a:gd name="T73" fmla="*/ 5097 h 5101"/>
                <a:gd name="T74" fmla="*/ 2140 w 4993"/>
                <a:gd name="T75" fmla="*/ 4857 h 5101"/>
                <a:gd name="T76" fmla="*/ 1849 w 4993"/>
                <a:gd name="T77" fmla="*/ 4794 h 5101"/>
                <a:gd name="T78" fmla="*/ 1457 w 4993"/>
                <a:gd name="T79" fmla="*/ 4876 h 5101"/>
                <a:gd name="T80" fmla="*/ 1228 w 4993"/>
                <a:gd name="T81" fmla="*/ 4650 h 5101"/>
                <a:gd name="T82" fmla="*/ 1003 w 4993"/>
                <a:gd name="T83" fmla="*/ 4312 h 5101"/>
                <a:gd name="T84" fmla="*/ 596 w 4993"/>
                <a:gd name="T85" fmla="*/ 4230 h 5101"/>
                <a:gd name="T86" fmla="*/ 440 w 4993"/>
                <a:gd name="T87" fmla="*/ 3952 h 5101"/>
                <a:gd name="T88" fmla="*/ 438 w 4993"/>
                <a:gd name="T89" fmla="*/ 3563 h 5101"/>
                <a:gd name="T90" fmla="*/ 137 w 4993"/>
                <a:gd name="T91" fmla="*/ 3325 h 5101"/>
                <a:gd name="T92" fmla="*/ 6 w 4993"/>
                <a:gd name="T93" fmla="*/ 3062 h 5101"/>
                <a:gd name="T94" fmla="*/ 173 w 4993"/>
                <a:gd name="T95" fmla="*/ 2712 h 5101"/>
                <a:gd name="T96" fmla="*/ 141 w 4993"/>
                <a:gd name="T97" fmla="*/ 2374 h 5101"/>
                <a:gd name="T98" fmla="*/ 4 w 4993"/>
                <a:gd name="T99" fmla="*/ 2028 h 5101"/>
                <a:gd name="T100" fmla="*/ 171 w 4993"/>
                <a:gd name="T101" fmla="*/ 1784 h 5101"/>
                <a:gd name="T102" fmla="*/ 442 w 4993"/>
                <a:gd name="T103" fmla="*/ 1525 h 5101"/>
                <a:gd name="T104" fmla="*/ 425 w 4993"/>
                <a:gd name="T105" fmla="*/ 1126 h 5101"/>
                <a:gd name="T106" fmla="*/ 623 w 4993"/>
                <a:gd name="T107" fmla="*/ 877 h 5101"/>
                <a:gd name="T108" fmla="*/ 1030 w 4993"/>
                <a:gd name="T109" fmla="*/ 785 h 5101"/>
                <a:gd name="T110" fmla="*/ 1221 w 4993"/>
                <a:gd name="T111" fmla="*/ 418 h 5101"/>
                <a:gd name="T112" fmla="*/ 1478 w 4993"/>
                <a:gd name="T113" fmla="*/ 231 h 5101"/>
                <a:gd name="T114" fmla="*/ 1868 w 4993"/>
                <a:gd name="T115" fmla="*/ 326 h 5101"/>
                <a:gd name="T116" fmla="*/ 2144 w 4993"/>
                <a:gd name="T117" fmla="*/ 214 h 5101"/>
                <a:gd name="T118" fmla="*/ 2477 w 4993"/>
                <a:gd name="T119" fmla="*/ 0 h 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93" h="5101">
                  <a:moveTo>
                    <a:pt x="2494" y="886"/>
                  </a:moveTo>
                  <a:lnTo>
                    <a:pt x="2357" y="892"/>
                  </a:lnTo>
                  <a:lnTo>
                    <a:pt x="2224" y="909"/>
                  </a:lnTo>
                  <a:lnTo>
                    <a:pt x="2095" y="936"/>
                  </a:lnTo>
                  <a:lnTo>
                    <a:pt x="1969" y="972"/>
                  </a:lnTo>
                  <a:lnTo>
                    <a:pt x="1847" y="1018"/>
                  </a:lnTo>
                  <a:lnTo>
                    <a:pt x="1731" y="1073"/>
                  </a:lnTo>
                  <a:lnTo>
                    <a:pt x="1618" y="1136"/>
                  </a:lnTo>
                  <a:lnTo>
                    <a:pt x="1512" y="1208"/>
                  </a:lnTo>
                  <a:lnTo>
                    <a:pt x="1413" y="1288"/>
                  </a:lnTo>
                  <a:lnTo>
                    <a:pt x="1320" y="1374"/>
                  </a:lnTo>
                  <a:lnTo>
                    <a:pt x="1232" y="1467"/>
                  </a:lnTo>
                  <a:lnTo>
                    <a:pt x="1152" y="1568"/>
                  </a:lnTo>
                  <a:lnTo>
                    <a:pt x="1082" y="1675"/>
                  </a:lnTo>
                  <a:lnTo>
                    <a:pt x="1017" y="1786"/>
                  </a:lnTo>
                  <a:lnTo>
                    <a:pt x="962" y="1904"/>
                  </a:lnTo>
                  <a:lnTo>
                    <a:pt x="916" y="2026"/>
                  </a:lnTo>
                  <a:lnTo>
                    <a:pt x="880" y="2152"/>
                  </a:lnTo>
                  <a:lnTo>
                    <a:pt x="853" y="2281"/>
                  </a:lnTo>
                  <a:lnTo>
                    <a:pt x="836" y="2414"/>
                  </a:lnTo>
                  <a:lnTo>
                    <a:pt x="832" y="2552"/>
                  </a:lnTo>
                  <a:lnTo>
                    <a:pt x="836" y="2687"/>
                  </a:lnTo>
                  <a:lnTo>
                    <a:pt x="853" y="2820"/>
                  </a:lnTo>
                  <a:lnTo>
                    <a:pt x="880" y="2950"/>
                  </a:lnTo>
                  <a:lnTo>
                    <a:pt x="916" y="3076"/>
                  </a:lnTo>
                  <a:lnTo>
                    <a:pt x="962" y="3198"/>
                  </a:lnTo>
                  <a:lnTo>
                    <a:pt x="1017" y="3316"/>
                  </a:lnTo>
                  <a:lnTo>
                    <a:pt x="1082" y="3426"/>
                  </a:lnTo>
                  <a:lnTo>
                    <a:pt x="1152" y="3533"/>
                  </a:lnTo>
                  <a:lnTo>
                    <a:pt x="1232" y="3634"/>
                  </a:lnTo>
                  <a:lnTo>
                    <a:pt x="1320" y="3727"/>
                  </a:lnTo>
                  <a:lnTo>
                    <a:pt x="1413" y="3813"/>
                  </a:lnTo>
                  <a:lnTo>
                    <a:pt x="1512" y="3893"/>
                  </a:lnTo>
                  <a:lnTo>
                    <a:pt x="1618" y="3965"/>
                  </a:lnTo>
                  <a:lnTo>
                    <a:pt x="1731" y="4028"/>
                  </a:lnTo>
                  <a:lnTo>
                    <a:pt x="1847" y="4084"/>
                  </a:lnTo>
                  <a:lnTo>
                    <a:pt x="1969" y="4129"/>
                  </a:lnTo>
                  <a:lnTo>
                    <a:pt x="2095" y="4166"/>
                  </a:lnTo>
                  <a:lnTo>
                    <a:pt x="2224" y="4192"/>
                  </a:lnTo>
                  <a:lnTo>
                    <a:pt x="2357" y="4209"/>
                  </a:lnTo>
                  <a:lnTo>
                    <a:pt x="2494" y="4215"/>
                  </a:lnTo>
                  <a:lnTo>
                    <a:pt x="2630" y="4209"/>
                  </a:lnTo>
                  <a:lnTo>
                    <a:pt x="2763" y="4192"/>
                  </a:lnTo>
                  <a:lnTo>
                    <a:pt x="2892" y="4166"/>
                  </a:lnTo>
                  <a:lnTo>
                    <a:pt x="3020" y="4129"/>
                  </a:lnTo>
                  <a:lnTo>
                    <a:pt x="3140" y="4084"/>
                  </a:lnTo>
                  <a:lnTo>
                    <a:pt x="3258" y="4028"/>
                  </a:lnTo>
                  <a:lnTo>
                    <a:pt x="3370" y="3965"/>
                  </a:lnTo>
                  <a:lnTo>
                    <a:pt x="3475" y="3893"/>
                  </a:lnTo>
                  <a:lnTo>
                    <a:pt x="3576" y="3813"/>
                  </a:lnTo>
                  <a:lnTo>
                    <a:pt x="3669" y="3727"/>
                  </a:lnTo>
                  <a:lnTo>
                    <a:pt x="3757" y="3634"/>
                  </a:lnTo>
                  <a:lnTo>
                    <a:pt x="3835" y="3533"/>
                  </a:lnTo>
                  <a:lnTo>
                    <a:pt x="3907" y="3426"/>
                  </a:lnTo>
                  <a:lnTo>
                    <a:pt x="3970" y="3316"/>
                  </a:lnTo>
                  <a:lnTo>
                    <a:pt x="4025" y="3198"/>
                  </a:lnTo>
                  <a:lnTo>
                    <a:pt x="4073" y="3076"/>
                  </a:lnTo>
                  <a:lnTo>
                    <a:pt x="4109" y="2950"/>
                  </a:lnTo>
                  <a:lnTo>
                    <a:pt x="4136" y="2820"/>
                  </a:lnTo>
                  <a:lnTo>
                    <a:pt x="4151" y="2687"/>
                  </a:lnTo>
                  <a:lnTo>
                    <a:pt x="4157" y="2552"/>
                  </a:lnTo>
                  <a:lnTo>
                    <a:pt x="4151" y="2414"/>
                  </a:lnTo>
                  <a:lnTo>
                    <a:pt x="4136" y="2281"/>
                  </a:lnTo>
                  <a:lnTo>
                    <a:pt x="4109" y="2152"/>
                  </a:lnTo>
                  <a:lnTo>
                    <a:pt x="4073" y="2026"/>
                  </a:lnTo>
                  <a:lnTo>
                    <a:pt x="4025" y="1904"/>
                  </a:lnTo>
                  <a:lnTo>
                    <a:pt x="3970" y="1786"/>
                  </a:lnTo>
                  <a:lnTo>
                    <a:pt x="3907" y="1675"/>
                  </a:lnTo>
                  <a:lnTo>
                    <a:pt x="3835" y="1568"/>
                  </a:lnTo>
                  <a:lnTo>
                    <a:pt x="3757" y="1467"/>
                  </a:lnTo>
                  <a:lnTo>
                    <a:pt x="3669" y="1374"/>
                  </a:lnTo>
                  <a:lnTo>
                    <a:pt x="3576" y="1288"/>
                  </a:lnTo>
                  <a:lnTo>
                    <a:pt x="3475" y="1208"/>
                  </a:lnTo>
                  <a:lnTo>
                    <a:pt x="3370" y="1136"/>
                  </a:lnTo>
                  <a:lnTo>
                    <a:pt x="3258" y="1073"/>
                  </a:lnTo>
                  <a:lnTo>
                    <a:pt x="3140" y="1018"/>
                  </a:lnTo>
                  <a:lnTo>
                    <a:pt x="3020" y="972"/>
                  </a:lnTo>
                  <a:lnTo>
                    <a:pt x="2892" y="936"/>
                  </a:lnTo>
                  <a:lnTo>
                    <a:pt x="2763" y="909"/>
                  </a:lnTo>
                  <a:lnTo>
                    <a:pt x="2630" y="892"/>
                  </a:lnTo>
                  <a:lnTo>
                    <a:pt x="2494" y="886"/>
                  </a:lnTo>
                  <a:close/>
                  <a:moveTo>
                    <a:pt x="2477" y="0"/>
                  </a:moveTo>
                  <a:lnTo>
                    <a:pt x="2532" y="4"/>
                  </a:lnTo>
                  <a:lnTo>
                    <a:pt x="2586" y="17"/>
                  </a:lnTo>
                  <a:lnTo>
                    <a:pt x="2637" y="40"/>
                  </a:lnTo>
                  <a:lnTo>
                    <a:pt x="2685" y="71"/>
                  </a:lnTo>
                  <a:lnTo>
                    <a:pt x="2727" y="111"/>
                  </a:lnTo>
                  <a:lnTo>
                    <a:pt x="2814" y="208"/>
                  </a:lnTo>
                  <a:lnTo>
                    <a:pt x="2852" y="244"/>
                  </a:lnTo>
                  <a:lnTo>
                    <a:pt x="2894" y="275"/>
                  </a:lnTo>
                  <a:lnTo>
                    <a:pt x="2942" y="296"/>
                  </a:lnTo>
                  <a:lnTo>
                    <a:pt x="2989" y="311"/>
                  </a:lnTo>
                  <a:lnTo>
                    <a:pt x="3041" y="318"/>
                  </a:lnTo>
                  <a:lnTo>
                    <a:pt x="3092" y="317"/>
                  </a:lnTo>
                  <a:lnTo>
                    <a:pt x="3142" y="309"/>
                  </a:lnTo>
                  <a:lnTo>
                    <a:pt x="3193" y="292"/>
                  </a:lnTo>
                  <a:lnTo>
                    <a:pt x="3313" y="240"/>
                  </a:lnTo>
                  <a:lnTo>
                    <a:pt x="3368" y="221"/>
                  </a:lnTo>
                  <a:lnTo>
                    <a:pt x="3425" y="214"/>
                  </a:lnTo>
                  <a:lnTo>
                    <a:pt x="3481" y="216"/>
                  </a:lnTo>
                  <a:lnTo>
                    <a:pt x="3534" y="225"/>
                  </a:lnTo>
                  <a:lnTo>
                    <a:pt x="3585" y="244"/>
                  </a:lnTo>
                  <a:lnTo>
                    <a:pt x="3633" y="273"/>
                  </a:lnTo>
                  <a:lnTo>
                    <a:pt x="3677" y="307"/>
                  </a:lnTo>
                  <a:lnTo>
                    <a:pt x="3713" y="349"/>
                  </a:lnTo>
                  <a:lnTo>
                    <a:pt x="3742" y="398"/>
                  </a:lnTo>
                  <a:lnTo>
                    <a:pt x="3763" y="454"/>
                  </a:lnTo>
                  <a:lnTo>
                    <a:pt x="3799" y="578"/>
                  </a:lnTo>
                  <a:lnTo>
                    <a:pt x="3820" y="635"/>
                  </a:lnTo>
                  <a:lnTo>
                    <a:pt x="3852" y="684"/>
                  </a:lnTo>
                  <a:lnTo>
                    <a:pt x="3890" y="728"/>
                  </a:lnTo>
                  <a:lnTo>
                    <a:pt x="3936" y="764"/>
                  </a:lnTo>
                  <a:lnTo>
                    <a:pt x="3987" y="791"/>
                  </a:lnTo>
                  <a:lnTo>
                    <a:pt x="4044" y="810"/>
                  </a:lnTo>
                  <a:lnTo>
                    <a:pt x="4103" y="818"/>
                  </a:lnTo>
                  <a:lnTo>
                    <a:pt x="4233" y="823"/>
                  </a:lnTo>
                  <a:lnTo>
                    <a:pt x="4292" y="829"/>
                  </a:lnTo>
                  <a:lnTo>
                    <a:pt x="4345" y="846"/>
                  </a:lnTo>
                  <a:lnTo>
                    <a:pt x="4395" y="873"/>
                  </a:lnTo>
                  <a:lnTo>
                    <a:pt x="4440" y="905"/>
                  </a:lnTo>
                  <a:lnTo>
                    <a:pt x="4478" y="945"/>
                  </a:lnTo>
                  <a:lnTo>
                    <a:pt x="4509" y="991"/>
                  </a:lnTo>
                  <a:lnTo>
                    <a:pt x="4532" y="1041"/>
                  </a:lnTo>
                  <a:lnTo>
                    <a:pt x="4547" y="1094"/>
                  </a:lnTo>
                  <a:lnTo>
                    <a:pt x="4551" y="1151"/>
                  </a:lnTo>
                  <a:lnTo>
                    <a:pt x="4547" y="1210"/>
                  </a:lnTo>
                  <a:lnTo>
                    <a:pt x="4526" y="1338"/>
                  </a:lnTo>
                  <a:lnTo>
                    <a:pt x="4520" y="1391"/>
                  </a:lnTo>
                  <a:lnTo>
                    <a:pt x="4524" y="1443"/>
                  </a:lnTo>
                  <a:lnTo>
                    <a:pt x="4536" y="1492"/>
                  </a:lnTo>
                  <a:lnTo>
                    <a:pt x="4555" y="1540"/>
                  </a:lnTo>
                  <a:lnTo>
                    <a:pt x="4579" y="1584"/>
                  </a:lnTo>
                  <a:lnTo>
                    <a:pt x="4612" y="1624"/>
                  </a:lnTo>
                  <a:lnTo>
                    <a:pt x="4652" y="1658"/>
                  </a:lnTo>
                  <a:lnTo>
                    <a:pt x="4696" y="1687"/>
                  </a:lnTo>
                  <a:lnTo>
                    <a:pt x="4810" y="1748"/>
                  </a:lnTo>
                  <a:lnTo>
                    <a:pt x="4855" y="1778"/>
                  </a:lnTo>
                  <a:lnTo>
                    <a:pt x="4894" y="1812"/>
                  </a:lnTo>
                  <a:lnTo>
                    <a:pt x="4926" y="1850"/>
                  </a:lnTo>
                  <a:lnTo>
                    <a:pt x="4951" y="1894"/>
                  </a:lnTo>
                  <a:lnTo>
                    <a:pt x="4970" y="1942"/>
                  </a:lnTo>
                  <a:lnTo>
                    <a:pt x="4981" y="1990"/>
                  </a:lnTo>
                  <a:lnTo>
                    <a:pt x="4985" y="2039"/>
                  </a:lnTo>
                  <a:lnTo>
                    <a:pt x="4981" y="2091"/>
                  </a:lnTo>
                  <a:lnTo>
                    <a:pt x="4970" y="2140"/>
                  </a:lnTo>
                  <a:lnTo>
                    <a:pt x="4951" y="2188"/>
                  </a:lnTo>
                  <a:lnTo>
                    <a:pt x="4924" y="2233"/>
                  </a:lnTo>
                  <a:lnTo>
                    <a:pt x="4848" y="2340"/>
                  </a:lnTo>
                  <a:lnTo>
                    <a:pt x="4817" y="2392"/>
                  </a:lnTo>
                  <a:lnTo>
                    <a:pt x="4798" y="2447"/>
                  </a:lnTo>
                  <a:lnTo>
                    <a:pt x="4789" y="2504"/>
                  </a:lnTo>
                  <a:lnTo>
                    <a:pt x="4789" y="2563"/>
                  </a:lnTo>
                  <a:lnTo>
                    <a:pt x="4800" y="2620"/>
                  </a:lnTo>
                  <a:lnTo>
                    <a:pt x="4821" y="2676"/>
                  </a:lnTo>
                  <a:lnTo>
                    <a:pt x="4852" y="2727"/>
                  </a:lnTo>
                  <a:lnTo>
                    <a:pt x="4928" y="2832"/>
                  </a:lnTo>
                  <a:lnTo>
                    <a:pt x="4956" y="2877"/>
                  </a:lnTo>
                  <a:lnTo>
                    <a:pt x="4975" y="2925"/>
                  </a:lnTo>
                  <a:lnTo>
                    <a:pt x="4989" y="2975"/>
                  </a:lnTo>
                  <a:lnTo>
                    <a:pt x="4993" y="3026"/>
                  </a:lnTo>
                  <a:lnTo>
                    <a:pt x="4989" y="3076"/>
                  </a:lnTo>
                  <a:lnTo>
                    <a:pt x="4977" y="3123"/>
                  </a:lnTo>
                  <a:lnTo>
                    <a:pt x="4960" y="3171"/>
                  </a:lnTo>
                  <a:lnTo>
                    <a:pt x="4935" y="3215"/>
                  </a:lnTo>
                  <a:lnTo>
                    <a:pt x="4903" y="3255"/>
                  </a:lnTo>
                  <a:lnTo>
                    <a:pt x="4865" y="3289"/>
                  </a:lnTo>
                  <a:lnTo>
                    <a:pt x="4821" y="3320"/>
                  </a:lnTo>
                  <a:lnTo>
                    <a:pt x="4707" y="3382"/>
                  </a:lnTo>
                  <a:lnTo>
                    <a:pt x="4663" y="3411"/>
                  </a:lnTo>
                  <a:lnTo>
                    <a:pt x="4625" y="3447"/>
                  </a:lnTo>
                  <a:lnTo>
                    <a:pt x="4593" y="3487"/>
                  </a:lnTo>
                  <a:lnTo>
                    <a:pt x="4568" y="3531"/>
                  </a:lnTo>
                  <a:lnTo>
                    <a:pt x="4551" y="3579"/>
                  </a:lnTo>
                  <a:lnTo>
                    <a:pt x="4539" y="3628"/>
                  </a:lnTo>
                  <a:lnTo>
                    <a:pt x="4536" y="3682"/>
                  </a:lnTo>
                  <a:lnTo>
                    <a:pt x="4541" y="3733"/>
                  </a:lnTo>
                  <a:lnTo>
                    <a:pt x="4564" y="3861"/>
                  </a:lnTo>
                  <a:lnTo>
                    <a:pt x="4570" y="3920"/>
                  </a:lnTo>
                  <a:lnTo>
                    <a:pt x="4566" y="3977"/>
                  </a:lnTo>
                  <a:lnTo>
                    <a:pt x="4553" y="4030"/>
                  </a:lnTo>
                  <a:lnTo>
                    <a:pt x="4530" y="4080"/>
                  </a:lnTo>
                  <a:lnTo>
                    <a:pt x="4499" y="4126"/>
                  </a:lnTo>
                  <a:lnTo>
                    <a:pt x="4463" y="4167"/>
                  </a:lnTo>
                  <a:lnTo>
                    <a:pt x="4419" y="4200"/>
                  </a:lnTo>
                  <a:lnTo>
                    <a:pt x="4370" y="4227"/>
                  </a:lnTo>
                  <a:lnTo>
                    <a:pt x="4317" y="4244"/>
                  </a:lnTo>
                  <a:lnTo>
                    <a:pt x="4258" y="4253"/>
                  </a:lnTo>
                  <a:lnTo>
                    <a:pt x="4128" y="4261"/>
                  </a:lnTo>
                  <a:lnTo>
                    <a:pt x="4067" y="4270"/>
                  </a:lnTo>
                  <a:lnTo>
                    <a:pt x="4012" y="4289"/>
                  </a:lnTo>
                  <a:lnTo>
                    <a:pt x="3961" y="4318"/>
                  </a:lnTo>
                  <a:lnTo>
                    <a:pt x="3917" y="4354"/>
                  </a:lnTo>
                  <a:lnTo>
                    <a:pt x="3879" y="4398"/>
                  </a:lnTo>
                  <a:lnTo>
                    <a:pt x="3848" y="4449"/>
                  </a:lnTo>
                  <a:lnTo>
                    <a:pt x="3827" y="4505"/>
                  </a:lnTo>
                  <a:lnTo>
                    <a:pt x="3793" y="4630"/>
                  </a:lnTo>
                  <a:lnTo>
                    <a:pt x="3772" y="4686"/>
                  </a:lnTo>
                  <a:lnTo>
                    <a:pt x="3743" y="4735"/>
                  </a:lnTo>
                  <a:lnTo>
                    <a:pt x="3707" y="4777"/>
                  </a:lnTo>
                  <a:lnTo>
                    <a:pt x="3665" y="4813"/>
                  </a:lnTo>
                  <a:lnTo>
                    <a:pt x="3618" y="4840"/>
                  </a:lnTo>
                  <a:lnTo>
                    <a:pt x="3568" y="4861"/>
                  </a:lnTo>
                  <a:lnTo>
                    <a:pt x="3513" y="4872"/>
                  </a:lnTo>
                  <a:lnTo>
                    <a:pt x="3458" y="4874"/>
                  </a:lnTo>
                  <a:lnTo>
                    <a:pt x="3403" y="4867"/>
                  </a:lnTo>
                  <a:lnTo>
                    <a:pt x="3346" y="4850"/>
                  </a:lnTo>
                  <a:lnTo>
                    <a:pt x="3226" y="4800"/>
                  </a:lnTo>
                  <a:lnTo>
                    <a:pt x="3176" y="4783"/>
                  </a:lnTo>
                  <a:lnTo>
                    <a:pt x="3125" y="4775"/>
                  </a:lnTo>
                  <a:lnTo>
                    <a:pt x="3073" y="4775"/>
                  </a:lnTo>
                  <a:lnTo>
                    <a:pt x="3022" y="4785"/>
                  </a:lnTo>
                  <a:lnTo>
                    <a:pt x="2974" y="4800"/>
                  </a:lnTo>
                  <a:lnTo>
                    <a:pt x="2929" y="4823"/>
                  </a:lnTo>
                  <a:lnTo>
                    <a:pt x="2887" y="4852"/>
                  </a:lnTo>
                  <a:lnTo>
                    <a:pt x="2849" y="4890"/>
                  </a:lnTo>
                  <a:lnTo>
                    <a:pt x="2763" y="4989"/>
                  </a:lnTo>
                  <a:lnTo>
                    <a:pt x="2721" y="5029"/>
                  </a:lnTo>
                  <a:lnTo>
                    <a:pt x="2673" y="5061"/>
                  </a:lnTo>
                  <a:lnTo>
                    <a:pt x="2622" y="5084"/>
                  </a:lnTo>
                  <a:lnTo>
                    <a:pt x="2569" y="5097"/>
                  </a:lnTo>
                  <a:lnTo>
                    <a:pt x="2515" y="5101"/>
                  </a:lnTo>
                  <a:lnTo>
                    <a:pt x="2460" y="5097"/>
                  </a:lnTo>
                  <a:lnTo>
                    <a:pt x="2407" y="5084"/>
                  </a:lnTo>
                  <a:lnTo>
                    <a:pt x="2355" y="5063"/>
                  </a:lnTo>
                  <a:lnTo>
                    <a:pt x="2308" y="5033"/>
                  </a:lnTo>
                  <a:lnTo>
                    <a:pt x="2266" y="4993"/>
                  </a:lnTo>
                  <a:lnTo>
                    <a:pt x="2178" y="4893"/>
                  </a:lnTo>
                  <a:lnTo>
                    <a:pt x="2140" y="4857"/>
                  </a:lnTo>
                  <a:lnTo>
                    <a:pt x="2096" y="4829"/>
                  </a:lnTo>
                  <a:lnTo>
                    <a:pt x="2051" y="4806"/>
                  </a:lnTo>
                  <a:lnTo>
                    <a:pt x="2001" y="4792"/>
                  </a:lnTo>
                  <a:lnTo>
                    <a:pt x="1952" y="4785"/>
                  </a:lnTo>
                  <a:lnTo>
                    <a:pt x="1900" y="4785"/>
                  </a:lnTo>
                  <a:lnTo>
                    <a:pt x="1849" y="4794"/>
                  </a:lnTo>
                  <a:lnTo>
                    <a:pt x="1799" y="4812"/>
                  </a:lnTo>
                  <a:lnTo>
                    <a:pt x="1679" y="4863"/>
                  </a:lnTo>
                  <a:lnTo>
                    <a:pt x="1624" y="4880"/>
                  </a:lnTo>
                  <a:lnTo>
                    <a:pt x="1567" y="4890"/>
                  </a:lnTo>
                  <a:lnTo>
                    <a:pt x="1512" y="4888"/>
                  </a:lnTo>
                  <a:lnTo>
                    <a:pt x="1457" y="4876"/>
                  </a:lnTo>
                  <a:lnTo>
                    <a:pt x="1405" y="4857"/>
                  </a:lnTo>
                  <a:lnTo>
                    <a:pt x="1358" y="4831"/>
                  </a:lnTo>
                  <a:lnTo>
                    <a:pt x="1316" y="4796"/>
                  </a:lnTo>
                  <a:lnTo>
                    <a:pt x="1280" y="4752"/>
                  </a:lnTo>
                  <a:lnTo>
                    <a:pt x="1249" y="4705"/>
                  </a:lnTo>
                  <a:lnTo>
                    <a:pt x="1228" y="4650"/>
                  </a:lnTo>
                  <a:lnTo>
                    <a:pt x="1194" y="4524"/>
                  </a:lnTo>
                  <a:lnTo>
                    <a:pt x="1171" y="4469"/>
                  </a:lnTo>
                  <a:lnTo>
                    <a:pt x="1141" y="4419"/>
                  </a:lnTo>
                  <a:lnTo>
                    <a:pt x="1101" y="4375"/>
                  </a:lnTo>
                  <a:lnTo>
                    <a:pt x="1055" y="4339"/>
                  </a:lnTo>
                  <a:lnTo>
                    <a:pt x="1003" y="4312"/>
                  </a:lnTo>
                  <a:lnTo>
                    <a:pt x="948" y="4293"/>
                  </a:lnTo>
                  <a:lnTo>
                    <a:pt x="889" y="4286"/>
                  </a:lnTo>
                  <a:lnTo>
                    <a:pt x="758" y="4280"/>
                  </a:lnTo>
                  <a:lnTo>
                    <a:pt x="701" y="4272"/>
                  </a:lnTo>
                  <a:lnTo>
                    <a:pt x="645" y="4255"/>
                  </a:lnTo>
                  <a:lnTo>
                    <a:pt x="596" y="4230"/>
                  </a:lnTo>
                  <a:lnTo>
                    <a:pt x="552" y="4198"/>
                  </a:lnTo>
                  <a:lnTo>
                    <a:pt x="514" y="4158"/>
                  </a:lnTo>
                  <a:lnTo>
                    <a:pt x="484" y="4112"/>
                  </a:lnTo>
                  <a:lnTo>
                    <a:pt x="461" y="4063"/>
                  </a:lnTo>
                  <a:lnTo>
                    <a:pt x="446" y="4009"/>
                  </a:lnTo>
                  <a:lnTo>
                    <a:pt x="440" y="3952"/>
                  </a:lnTo>
                  <a:lnTo>
                    <a:pt x="446" y="3893"/>
                  </a:lnTo>
                  <a:lnTo>
                    <a:pt x="467" y="3764"/>
                  </a:lnTo>
                  <a:lnTo>
                    <a:pt x="472" y="3712"/>
                  </a:lnTo>
                  <a:lnTo>
                    <a:pt x="468" y="3661"/>
                  </a:lnTo>
                  <a:lnTo>
                    <a:pt x="457" y="3609"/>
                  </a:lnTo>
                  <a:lnTo>
                    <a:pt x="438" y="3563"/>
                  </a:lnTo>
                  <a:lnTo>
                    <a:pt x="411" y="3520"/>
                  </a:lnTo>
                  <a:lnTo>
                    <a:pt x="379" y="3480"/>
                  </a:lnTo>
                  <a:lnTo>
                    <a:pt x="341" y="3445"/>
                  </a:lnTo>
                  <a:lnTo>
                    <a:pt x="297" y="3417"/>
                  </a:lnTo>
                  <a:lnTo>
                    <a:pt x="181" y="3354"/>
                  </a:lnTo>
                  <a:lnTo>
                    <a:pt x="137" y="3325"/>
                  </a:lnTo>
                  <a:lnTo>
                    <a:pt x="99" y="3291"/>
                  </a:lnTo>
                  <a:lnTo>
                    <a:pt x="67" y="3251"/>
                  </a:lnTo>
                  <a:lnTo>
                    <a:pt x="40" y="3207"/>
                  </a:lnTo>
                  <a:lnTo>
                    <a:pt x="23" y="3161"/>
                  </a:lnTo>
                  <a:lnTo>
                    <a:pt x="11" y="3114"/>
                  </a:lnTo>
                  <a:lnTo>
                    <a:pt x="6" y="3062"/>
                  </a:lnTo>
                  <a:lnTo>
                    <a:pt x="10" y="3013"/>
                  </a:lnTo>
                  <a:lnTo>
                    <a:pt x="21" y="2963"/>
                  </a:lnTo>
                  <a:lnTo>
                    <a:pt x="40" y="2916"/>
                  </a:lnTo>
                  <a:lnTo>
                    <a:pt x="67" y="2870"/>
                  </a:lnTo>
                  <a:lnTo>
                    <a:pt x="143" y="2763"/>
                  </a:lnTo>
                  <a:lnTo>
                    <a:pt x="173" y="2712"/>
                  </a:lnTo>
                  <a:lnTo>
                    <a:pt x="194" y="2656"/>
                  </a:lnTo>
                  <a:lnTo>
                    <a:pt x="204" y="2597"/>
                  </a:lnTo>
                  <a:lnTo>
                    <a:pt x="204" y="2540"/>
                  </a:lnTo>
                  <a:lnTo>
                    <a:pt x="192" y="2483"/>
                  </a:lnTo>
                  <a:lnTo>
                    <a:pt x="171" y="2428"/>
                  </a:lnTo>
                  <a:lnTo>
                    <a:pt x="141" y="2374"/>
                  </a:lnTo>
                  <a:lnTo>
                    <a:pt x="63" y="2270"/>
                  </a:lnTo>
                  <a:lnTo>
                    <a:pt x="36" y="2226"/>
                  </a:lnTo>
                  <a:lnTo>
                    <a:pt x="15" y="2176"/>
                  </a:lnTo>
                  <a:lnTo>
                    <a:pt x="4" y="2127"/>
                  </a:lnTo>
                  <a:lnTo>
                    <a:pt x="0" y="2077"/>
                  </a:lnTo>
                  <a:lnTo>
                    <a:pt x="4" y="2028"/>
                  </a:lnTo>
                  <a:lnTo>
                    <a:pt x="13" y="1980"/>
                  </a:lnTo>
                  <a:lnTo>
                    <a:pt x="32" y="1932"/>
                  </a:lnTo>
                  <a:lnTo>
                    <a:pt x="57" y="1889"/>
                  </a:lnTo>
                  <a:lnTo>
                    <a:pt x="88" y="1849"/>
                  </a:lnTo>
                  <a:lnTo>
                    <a:pt x="126" y="1814"/>
                  </a:lnTo>
                  <a:lnTo>
                    <a:pt x="171" y="1784"/>
                  </a:lnTo>
                  <a:lnTo>
                    <a:pt x="286" y="1721"/>
                  </a:lnTo>
                  <a:lnTo>
                    <a:pt x="329" y="1690"/>
                  </a:lnTo>
                  <a:lnTo>
                    <a:pt x="367" y="1656"/>
                  </a:lnTo>
                  <a:lnTo>
                    <a:pt x="398" y="1616"/>
                  </a:lnTo>
                  <a:lnTo>
                    <a:pt x="423" y="1572"/>
                  </a:lnTo>
                  <a:lnTo>
                    <a:pt x="442" y="1525"/>
                  </a:lnTo>
                  <a:lnTo>
                    <a:pt x="453" y="1473"/>
                  </a:lnTo>
                  <a:lnTo>
                    <a:pt x="455" y="1422"/>
                  </a:lnTo>
                  <a:lnTo>
                    <a:pt x="449" y="1368"/>
                  </a:lnTo>
                  <a:lnTo>
                    <a:pt x="427" y="1241"/>
                  </a:lnTo>
                  <a:lnTo>
                    <a:pt x="421" y="1184"/>
                  </a:lnTo>
                  <a:lnTo>
                    <a:pt x="425" y="1126"/>
                  </a:lnTo>
                  <a:lnTo>
                    <a:pt x="440" y="1073"/>
                  </a:lnTo>
                  <a:lnTo>
                    <a:pt x="461" y="1022"/>
                  </a:lnTo>
                  <a:lnTo>
                    <a:pt x="491" y="976"/>
                  </a:lnTo>
                  <a:lnTo>
                    <a:pt x="529" y="936"/>
                  </a:lnTo>
                  <a:lnTo>
                    <a:pt x="573" y="902"/>
                  </a:lnTo>
                  <a:lnTo>
                    <a:pt x="623" y="877"/>
                  </a:lnTo>
                  <a:lnTo>
                    <a:pt x="676" y="858"/>
                  </a:lnTo>
                  <a:lnTo>
                    <a:pt x="733" y="850"/>
                  </a:lnTo>
                  <a:lnTo>
                    <a:pt x="864" y="842"/>
                  </a:lnTo>
                  <a:lnTo>
                    <a:pt x="923" y="833"/>
                  </a:lnTo>
                  <a:lnTo>
                    <a:pt x="979" y="814"/>
                  </a:lnTo>
                  <a:lnTo>
                    <a:pt x="1030" y="785"/>
                  </a:lnTo>
                  <a:lnTo>
                    <a:pt x="1076" y="749"/>
                  </a:lnTo>
                  <a:lnTo>
                    <a:pt x="1114" y="703"/>
                  </a:lnTo>
                  <a:lnTo>
                    <a:pt x="1144" y="654"/>
                  </a:lnTo>
                  <a:lnTo>
                    <a:pt x="1165" y="597"/>
                  </a:lnTo>
                  <a:lnTo>
                    <a:pt x="1200" y="473"/>
                  </a:lnTo>
                  <a:lnTo>
                    <a:pt x="1221" y="418"/>
                  </a:lnTo>
                  <a:lnTo>
                    <a:pt x="1249" y="368"/>
                  </a:lnTo>
                  <a:lnTo>
                    <a:pt x="1283" y="326"/>
                  </a:lnTo>
                  <a:lnTo>
                    <a:pt x="1327" y="290"/>
                  </a:lnTo>
                  <a:lnTo>
                    <a:pt x="1373" y="261"/>
                  </a:lnTo>
                  <a:lnTo>
                    <a:pt x="1424" y="242"/>
                  </a:lnTo>
                  <a:lnTo>
                    <a:pt x="1478" y="231"/>
                  </a:lnTo>
                  <a:lnTo>
                    <a:pt x="1535" y="229"/>
                  </a:lnTo>
                  <a:lnTo>
                    <a:pt x="1590" y="235"/>
                  </a:lnTo>
                  <a:lnTo>
                    <a:pt x="1645" y="254"/>
                  </a:lnTo>
                  <a:lnTo>
                    <a:pt x="1767" y="303"/>
                  </a:lnTo>
                  <a:lnTo>
                    <a:pt x="1817" y="318"/>
                  </a:lnTo>
                  <a:lnTo>
                    <a:pt x="1868" y="326"/>
                  </a:lnTo>
                  <a:lnTo>
                    <a:pt x="1919" y="326"/>
                  </a:lnTo>
                  <a:lnTo>
                    <a:pt x="1969" y="318"/>
                  </a:lnTo>
                  <a:lnTo>
                    <a:pt x="2018" y="303"/>
                  </a:lnTo>
                  <a:lnTo>
                    <a:pt x="2064" y="280"/>
                  </a:lnTo>
                  <a:lnTo>
                    <a:pt x="2106" y="250"/>
                  </a:lnTo>
                  <a:lnTo>
                    <a:pt x="2144" y="214"/>
                  </a:lnTo>
                  <a:lnTo>
                    <a:pt x="2230" y="115"/>
                  </a:lnTo>
                  <a:lnTo>
                    <a:pt x="2272" y="75"/>
                  </a:lnTo>
                  <a:lnTo>
                    <a:pt x="2319" y="42"/>
                  </a:lnTo>
                  <a:lnTo>
                    <a:pt x="2369" y="19"/>
                  </a:lnTo>
                  <a:lnTo>
                    <a:pt x="2422" y="6"/>
                  </a:lnTo>
                  <a:lnTo>
                    <a:pt x="24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1" name="Freeform 423">
              <a:extLst>
                <a:ext uri="{FF2B5EF4-FFF2-40B4-BE49-F238E27FC236}">
                  <a16:creationId xmlns:a16="http://schemas.microsoft.com/office/drawing/2014/main" id="{28642ED9-5BBE-C09F-0F35-3F435D8CD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" y="3122"/>
              <a:ext cx="811" cy="816"/>
            </a:xfrm>
            <a:custGeom>
              <a:avLst/>
              <a:gdLst>
                <a:gd name="T0" fmla="*/ 1154 w 1622"/>
                <a:gd name="T1" fmla="*/ 0 h 1633"/>
                <a:gd name="T2" fmla="*/ 1599 w 1622"/>
                <a:gd name="T3" fmla="*/ 808 h 1633"/>
                <a:gd name="T4" fmla="*/ 1615 w 1622"/>
                <a:gd name="T5" fmla="*/ 846 h 1633"/>
                <a:gd name="T6" fmla="*/ 1622 w 1622"/>
                <a:gd name="T7" fmla="*/ 888 h 1633"/>
                <a:gd name="T8" fmla="*/ 1620 w 1622"/>
                <a:gd name="T9" fmla="*/ 930 h 1633"/>
                <a:gd name="T10" fmla="*/ 1609 w 1622"/>
                <a:gd name="T11" fmla="*/ 972 h 1633"/>
                <a:gd name="T12" fmla="*/ 1394 w 1622"/>
                <a:gd name="T13" fmla="*/ 1511 h 1633"/>
                <a:gd name="T14" fmla="*/ 1375 w 1622"/>
                <a:gd name="T15" fmla="*/ 1545 h 1633"/>
                <a:gd name="T16" fmla="*/ 1352 w 1622"/>
                <a:gd name="T17" fmla="*/ 1576 h 1633"/>
                <a:gd name="T18" fmla="*/ 1323 w 1622"/>
                <a:gd name="T19" fmla="*/ 1599 h 1633"/>
                <a:gd name="T20" fmla="*/ 1291 w 1622"/>
                <a:gd name="T21" fmla="*/ 1618 h 1633"/>
                <a:gd name="T22" fmla="*/ 1255 w 1622"/>
                <a:gd name="T23" fmla="*/ 1629 h 1633"/>
                <a:gd name="T24" fmla="*/ 1219 w 1622"/>
                <a:gd name="T25" fmla="*/ 1633 h 1633"/>
                <a:gd name="T26" fmla="*/ 1179 w 1622"/>
                <a:gd name="T27" fmla="*/ 1629 h 1633"/>
                <a:gd name="T28" fmla="*/ 607 w 1622"/>
                <a:gd name="T29" fmla="*/ 1522 h 1633"/>
                <a:gd name="T30" fmla="*/ 567 w 1622"/>
                <a:gd name="T31" fmla="*/ 1511 h 1633"/>
                <a:gd name="T32" fmla="*/ 531 w 1622"/>
                <a:gd name="T33" fmla="*/ 1490 h 1633"/>
                <a:gd name="T34" fmla="*/ 499 w 1622"/>
                <a:gd name="T35" fmla="*/ 1461 h 1633"/>
                <a:gd name="T36" fmla="*/ 474 w 1622"/>
                <a:gd name="T37" fmla="*/ 1427 h 1633"/>
                <a:gd name="T38" fmla="*/ 0 w 1622"/>
                <a:gd name="T39" fmla="*/ 564 h 1633"/>
                <a:gd name="T40" fmla="*/ 31 w 1622"/>
                <a:gd name="T41" fmla="*/ 528 h 1633"/>
                <a:gd name="T42" fmla="*/ 128 w 1622"/>
                <a:gd name="T43" fmla="*/ 568 h 1633"/>
                <a:gd name="T44" fmla="*/ 213 w 1622"/>
                <a:gd name="T45" fmla="*/ 598 h 1633"/>
                <a:gd name="T46" fmla="*/ 303 w 1622"/>
                <a:gd name="T47" fmla="*/ 615 h 1633"/>
                <a:gd name="T48" fmla="*/ 394 w 1622"/>
                <a:gd name="T49" fmla="*/ 621 h 1633"/>
                <a:gd name="T50" fmla="*/ 478 w 1622"/>
                <a:gd name="T51" fmla="*/ 615 h 1633"/>
                <a:gd name="T52" fmla="*/ 560 w 1622"/>
                <a:gd name="T53" fmla="*/ 600 h 1633"/>
                <a:gd name="T54" fmla="*/ 640 w 1622"/>
                <a:gd name="T55" fmla="*/ 575 h 1633"/>
                <a:gd name="T56" fmla="*/ 714 w 1622"/>
                <a:gd name="T57" fmla="*/ 543 h 1633"/>
                <a:gd name="T58" fmla="*/ 785 w 1622"/>
                <a:gd name="T59" fmla="*/ 501 h 1633"/>
                <a:gd name="T60" fmla="*/ 849 w 1622"/>
                <a:gd name="T61" fmla="*/ 451 h 1633"/>
                <a:gd name="T62" fmla="*/ 908 w 1622"/>
                <a:gd name="T63" fmla="*/ 394 h 1633"/>
                <a:gd name="T64" fmla="*/ 960 w 1622"/>
                <a:gd name="T65" fmla="*/ 331 h 1633"/>
                <a:gd name="T66" fmla="*/ 1005 w 1622"/>
                <a:gd name="T67" fmla="*/ 261 h 1633"/>
                <a:gd name="T68" fmla="*/ 1042 w 1622"/>
                <a:gd name="T69" fmla="*/ 187 h 1633"/>
                <a:gd name="T70" fmla="*/ 1068 w 1622"/>
                <a:gd name="T71" fmla="*/ 107 h 1633"/>
                <a:gd name="T72" fmla="*/ 1097 w 1622"/>
                <a:gd name="T73" fmla="*/ 4 h 1633"/>
                <a:gd name="T74" fmla="*/ 1154 w 1622"/>
                <a:gd name="T75" fmla="*/ 0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2" h="1633">
                  <a:moveTo>
                    <a:pt x="1154" y="0"/>
                  </a:moveTo>
                  <a:lnTo>
                    <a:pt x="1599" y="808"/>
                  </a:lnTo>
                  <a:lnTo>
                    <a:pt x="1615" y="846"/>
                  </a:lnTo>
                  <a:lnTo>
                    <a:pt x="1622" y="888"/>
                  </a:lnTo>
                  <a:lnTo>
                    <a:pt x="1620" y="930"/>
                  </a:lnTo>
                  <a:lnTo>
                    <a:pt x="1609" y="972"/>
                  </a:lnTo>
                  <a:lnTo>
                    <a:pt x="1394" y="1511"/>
                  </a:lnTo>
                  <a:lnTo>
                    <a:pt x="1375" y="1545"/>
                  </a:lnTo>
                  <a:lnTo>
                    <a:pt x="1352" y="1576"/>
                  </a:lnTo>
                  <a:lnTo>
                    <a:pt x="1323" y="1599"/>
                  </a:lnTo>
                  <a:lnTo>
                    <a:pt x="1291" y="1618"/>
                  </a:lnTo>
                  <a:lnTo>
                    <a:pt x="1255" y="1629"/>
                  </a:lnTo>
                  <a:lnTo>
                    <a:pt x="1219" y="1633"/>
                  </a:lnTo>
                  <a:lnTo>
                    <a:pt x="1179" y="1629"/>
                  </a:lnTo>
                  <a:lnTo>
                    <a:pt x="607" y="1522"/>
                  </a:lnTo>
                  <a:lnTo>
                    <a:pt x="567" y="1511"/>
                  </a:lnTo>
                  <a:lnTo>
                    <a:pt x="531" y="1490"/>
                  </a:lnTo>
                  <a:lnTo>
                    <a:pt x="499" y="1461"/>
                  </a:lnTo>
                  <a:lnTo>
                    <a:pt x="474" y="1427"/>
                  </a:lnTo>
                  <a:lnTo>
                    <a:pt x="0" y="564"/>
                  </a:lnTo>
                  <a:lnTo>
                    <a:pt x="31" y="528"/>
                  </a:lnTo>
                  <a:lnTo>
                    <a:pt x="128" y="568"/>
                  </a:lnTo>
                  <a:lnTo>
                    <a:pt x="213" y="598"/>
                  </a:lnTo>
                  <a:lnTo>
                    <a:pt x="303" y="615"/>
                  </a:lnTo>
                  <a:lnTo>
                    <a:pt x="394" y="621"/>
                  </a:lnTo>
                  <a:lnTo>
                    <a:pt x="478" y="615"/>
                  </a:lnTo>
                  <a:lnTo>
                    <a:pt x="560" y="600"/>
                  </a:lnTo>
                  <a:lnTo>
                    <a:pt x="640" y="575"/>
                  </a:lnTo>
                  <a:lnTo>
                    <a:pt x="714" y="543"/>
                  </a:lnTo>
                  <a:lnTo>
                    <a:pt x="785" y="501"/>
                  </a:lnTo>
                  <a:lnTo>
                    <a:pt x="849" y="451"/>
                  </a:lnTo>
                  <a:lnTo>
                    <a:pt x="908" y="394"/>
                  </a:lnTo>
                  <a:lnTo>
                    <a:pt x="960" y="331"/>
                  </a:lnTo>
                  <a:lnTo>
                    <a:pt x="1005" y="261"/>
                  </a:lnTo>
                  <a:lnTo>
                    <a:pt x="1042" y="187"/>
                  </a:lnTo>
                  <a:lnTo>
                    <a:pt x="1068" y="107"/>
                  </a:lnTo>
                  <a:lnTo>
                    <a:pt x="1097" y="4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2" name="Freeform 424">
              <a:extLst>
                <a:ext uri="{FF2B5EF4-FFF2-40B4-BE49-F238E27FC236}">
                  <a16:creationId xmlns:a16="http://schemas.microsoft.com/office/drawing/2014/main" id="{6A640B5B-8435-DAB8-4604-A0B468EF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3135"/>
              <a:ext cx="818" cy="804"/>
            </a:xfrm>
            <a:custGeom>
              <a:avLst/>
              <a:gdLst>
                <a:gd name="T0" fmla="*/ 454 w 1636"/>
                <a:gd name="T1" fmla="*/ 0 h 1608"/>
                <a:gd name="T2" fmla="*/ 556 w 1636"/>
                <a:gd name="T3" fmla="*/ 3 h 1608"/>
                <a:gd name="T4" fmla="*/ 585 w 1636"/>
                <a:gd name="T5" fmla="*/ 104 h 1608"/>
                <a:gd name="T6" fmla="*/ 614 w 1636"/>
                <a:gd name="T7" fmla="*/ 182 h 1608"/>
                <a:gd name="T8" fmla="*/ 650 w 1636"/>
                <a:gd name="T9" fmla="*/ 257 h 1608"/>
                <a:gd name="T10" fmla="*/ 695 w 1636"/>
                <a:gd name="T11" fmla="*/ 323 h 1608"/>
                <a:gd name="T12" fmla="*/ 747 w 1636"/>
                <a:gd name="T13" fmla="*/ 386 h 1608"/>
                <a:gd name="T14" fmla="*/ 806 w 1636"/>
                <a:gd name="T15" fmla="*/ 442 h 1608"/>
                <a:gd name="T16" fmla="*/ 871 w 1636"/>
                <a:gd name="T17" fmla="*/ 491 h 1608"/>
                <a:gd name="T18" fmla="*/ 941 w 1636"/>
                <a:gd name="T19" fmla="*/ 531 h 1608"/>
                <a:gd name="T20" fmla="*/ 1015 w 1636"/>
                <a:gd name="T21" fmla="*/ 564 h 1608"/>
                <a:gd name="T22" fmla="*/ 1093 w 1636"/>
                <a:gd name="T23" fmla="*/ 588 h 1608"/>
                <a:gd name="T24" fmla="*/ 1173 w 1636"/>
                <a:gd name="T25" fmla="*/ 604 h 1608"/>
                <a:gd name="T26" fmla="*/ 1257 w 1636"/>
                <a:gd name="T27" fmla="*/ 607 h 1608"/>
                <a:gd name="T28" fmla="*/ 1328 w 1636"/>
                <a:gd name="T29" fmla="*/ 604 h 1608"/>
                <a:gd name="T30" fmla="*/ 1398 w 1636"/>
                <a:gd name="T31" fmla="*/ 594 h 1608"/>
                <a:gd name="T32" fmla="*/ 1467 w 1636"/>
                <a:gd name="T33" fmla="*/ 575 h 1608"/>
                <a:gd name="T34" fmla="*/ 1533 w 1636"/>
                <a:gd name="T35" fmla="*/ 550 h 1608"/>
                <a:gd name="T36" fmla="*/ 1632 w 1636"/>
                <a:gd name="T37" fmla="*/ 510 h 1608"/>
                <a:gd name="T38" fmla="*/ 1636 w 1636"/>
                <a:gd name="T39" fmla="*/ 514 h 1608"/>
                <a:gd name="T40" fmla="*/ 1149 w 1636"/>
                <a:gd name="T41" fmla="*/ 1402 h 1608"/>
                <a:gd name="T42" fmla="*/ 1124 w 1636"/>
                <a:gd name="T43" fmla="*/ 1436 h 1608"/>
                <a:gd name="T44" fmla="*/ 1093 w 1636"/>
                <a:gd name="T45" fmla="*/ 1465 h 1608"/>
                <a:gd name="T46" fmla="*/ 1055 w 1636"/>
                <a:gd name="T47" fmla="*/ 1486 h 1608"/>
                <a:gd name="T48" fmla="*/ 1015 w 1636"/>
                <a:gd name="T49" fmla="*/ 1497 h 1608"/>
                <a:gd name="T50" fmla="*/ 444 w 1636"/>
                <a:gd name="T51" fmla="*/ 1604 h 1608"/>
                <a:gd name="T52" fmla="*/ 406 w 1636"/>
                <a:gd name="T53" fmla="*/ 1608 h 1608"/>
                <a:gd name="T54" fmla="*/ 368 w 1636"/>
                <a:gd name="T55" fmla="*/ 1602 h 1608"/>
                <a:gd name="T56" fmla="*/ 334 w 1636"/>
                <a:gd name="T57" fmla="*/ 1591 h 1608"/>
                <a:gd name="T58" fmla="*/ 301 w 1636"/>
                <a:gd name="T59" fmla="*/ 1573 h 1608"/>
                <a:gd name="T60" fmla="*/ 273 w 1636"/>
                <a:gd name="T61" fmla="*/ 1551 h 1608"/>
                <a:gd name="T62" fmla="*/ 248 w 1636"/>
                <a:gd name="T63" fmla="*/ 1520 h 1608"/>
                <a:gd name="T64" fmla="*/ 231 w 1636"/>
                <a:gd name="T65" fmla="*/ 1486 h 1608"/>
                <a:gd name="T66" fmla="*/ 14 w 1636"/>
                <a:gd name="T67" fmla="*/ 947 h 1608"/>
                <a:gd name="T68" fmla="*/ 2 w 1636"/>
                <a:gd name="T69" fmla="*/ 905 h 1608"/>
                <a:gd name="T70" fmla="*/ 0 w 1636"/>
                <a:gd name="T71" fmla="*/ 863 h 1608"/>
                <a:gd name="T72" fmla="*/ 8 w 1636"/>
                <a:gd name="T73" fmla="*/ 821 h 1608"/>
                <a:gd name="T74" fmla="*/ 23 w 1636"/>
                <a:gd name="T75" fmla="*/ 783 h 1608"/>
                <a:gd name="T76" fmla="*/ 454 w 1636"/>
                <a:gd name="T7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6" h="1608">
                  <a:moveTo>
                    <a:pt x="454" y="0"/>
                  </a:moveTo>
                  <a:lnTo>
                    <a:pt x="556" y="3"/>
                  </a:lnTo>
                  <a:lnTo>
                    <a:pt x="585" y="104"/>
                  </a:lnTo>
                  <a:lnTo>
                    <a:pt x="614" y="182"/>
                  </a:lnTo>
                  <a:lnTo>
                    <a:pt x="650" y="257"/>
                  </a:lnTo>
                  <a:lnTo>
                    <a:pt x="695" y="323"/>
                  </a:lnTo>
                  <a:lnTo>
                    <a:pt x="747" y="386"/>
                  </a:lnTo>
                  <a:lnTo>
                    <a:pt x="806" y="442"/>
                  </a:lnTo>
                  <a:lnTo>
                    <a:pt x="871" y="491"/>
                  </a:lnTo>
                  <a:lnTo>
                    <a:pt x="941" y="531"/>
                  </a:lnTo>
                  <a:lnTo>
                    <a:pt x="1015" y="564"/>
                  </a:lnTo>
                  <a:lnTo>
                    <a:pt x="1093" y="588"/>
                  </a:lnTo>
                  <a:lnTo>
                    <a:pt x="1173" y="604"/>
                  </a:lnTo>
                  <a:lnTo>
                    <a:pt x="1257" y="607"/>
                  </a:lnTo>
                  <a:lnTo>
                    <a:pt x="1328" y="604"/>
                  </a:lnTo>
                  <a:lnTo>
                    <a:pt x="1398" y="594"/>
                  </a:lnTo>
                  <a:lnTo>
                    <a:pt x="1467" y="575"/>
                  </a:lnTo>
                  <a:lnTo>
                    <a:pt x="1533" y="550"/>
                  </a:lnTo>
                  <a:lnTo>
                    <a:pt x="1632" y="510"/>
                  </a:lnTo>
                  <a:lnTo>
                    <a:pt x="1636" y="514"/>
                  </a:lnTo>
                  <a:lnTo>
                    <a:pt x="1149" y="1402"/>
                  </a:lnTo>
                  <a:lnTo>
                    <a:pt x="1124" y="1436"/>
                  </a:lnTo>
                  <a:lnTo>
                    <a:pt x="1093" y="1465"/>
                  </a:lnTo>
                  <a:lnTo>
                    <a:pt x="1055" y="1486"/>
                  </a:lnTo>
                  <a:lnTo>
                    <a:pt x="1015" y="1497"/>
                  </a:lnTo>
                  <a:lnTo>
                    <a:pt x="444" y="1604"/>
                  </a:lnTo>
                  <a:lnTo>
                    <a:pt x="406" y="1608"/>
                  </a:lnTo>
                  <a:lnTo>
                    <a:pt x="368" y="1602"/>
                  </a:lnTo>
                  <a:lnTo>
                    <a:pt x="334" y="1591"/>
                  </a:lnTo>
                  <a:lnTo>
                    <a:pt x="301" y="1573"/>
                  </a:lnTo>
                  <a:lnTo>
                    <a:pt x="273" y="1551"/>
                  </a:lnTo>
                  <a:lnTo>
                    <a:pt x="248" y="1520"/>
                  </a:lnTo>
                  <a:lnTo>
                    <a:pt x="231" y="1486"/>
                  </a:lnTo>
                  <a:lnTo>
                    <a:pt x="14" y="947"/>
                  </a:lnTo>
                  <a:lnTo>
                    <a:pt x="2" y="905"/>
                  </a:lnTo>
                  <a:lnTo>
                    <a:pt x="0" y="863"/>
                  </a:lnTo>
                  <a:lnTo>
                    <a:pt x="8" y="821"/>
                  </a:lnTo>
                  <a:lnTo>
                    <a:pt x="23" y="78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3" name="Freeform 425">
              <a:extLst>
                <a:ext uri="{FF2B5EF4-FFF2-40B4-BE49-F238E27FC236}">
                  <a16:creationId xmlns:a16="http://schemas.microsoft.com/office/drawing/2014/main" id="{C7AD252A-9ADA-B61C-4799-02A34B42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1451"/>
              <a:ext cx="1079" cy="1115"/>
            </a:xfrm>
            <a:custGeom>
              <a:avLst/>
              <a:gdLst>
                <a:gd name="T0" fmla="*/ 1245 w 2157"/>
                <a:gd name="T1" fmla="*/ 7 h 2229"/>
                <a:gd name="T2" fmla="*/ 1337 w 2157"/>
                <a:gd name="T3" fmla="*/ 49 h 2229"/>
                <a:gd name="T4" fmla="*/ 1409 w 2157"/>
                <a:gd name="T5" fmla="*/ 146 h 2229"/>
                <a:gd name="T6" fmla="*/ 1426 w 2157"/>
                <a:gd name="T7" fmla="*/ 320 h 2229"/>
                <a:gd name="T8" fmla="*/ 1361 w 2157"/>
                <a:gd name="T9" fmla="*/ 579 h 2229"/>
                <a:gd name="T10" fmla="*/ 1321 w 2157"/>
                <a:gd name="T11" fmla="*/ 773 h 2229"/>
                <a:gd name="T12" fmla="*/ 1329 w 2157"/>
                <a:gd name="T13" fmla="*/ 863 h 2229"/>
                <a:gd name="T14" fmla="*/ 1359 w 2157"/>
                <a:gd name="T15" fmla="*/ 888 h 2229"/>
                <a:gd name="T16" fmla="*/ 1382 w 2157"/>
                <a:gd name="T17" fmla="*/ 886 h 2229"/>
                <a:gd name="T18" fmla="*/ 1483 w 2157"/>
                <a:gd name="T19" fmla="*/ 865 h 2229"/>
                <a:gd name="T20" fmla="*/ 1592 w 2157"/>
                <a:gd name="T21" fmla="*/ 846 h 2229"/>
                <a:gd name="T22" fmla="*/ 1784 w 2157"/>
                <a:gd name="T23" fmla="*/ 834 h 2229"/>
                <a:gd name="T24" fmla="*/ 1978 w 2157"/>
                <a:gd name="T25" fmla="*/ 867 h 2229"/>
                <a:gd name="T26" fmla="*/ 2100 w 2157"/>
                <a:gd name="T27" fmla="*/ 977 h 2229"/>
                <a:gd name="T28" fmla="*/ 2112 w 2157"/>
                <a:gd name="T29" fmla="*/ 1101 h 2229"/>
                <a:gd name="T30" fmla="*/ 2083 w 2157"/>
                <a:gd name="T31" fmla="*/ 1173 h 2229"/>
                <a:gd name="T32" fmla="*/ 2102 w 2157"/>
                <a:gd name="T33" fmla="*/ 1200 h 2229"/>
                <a:gd name="T34" fmla="*/ 2150 w 2157"/>
                <a:gd name="T35" fmla="*/ 1292 h 2229"/>
                <a:gd name="T36" fmla="*/ 2136 w 2157"/>
                <a:gd name="T37" fmla="*/ 1435 h 2229"/>
                <a:gd name="T38" fmla="*/ 2087 w 2157"/>
                <a:gd name="T39" fmla="*/ 1534 h 2229"/>
                <a:gd name="T40" fmla="*/ 2110 w 2157"/>
                <a:gd name="T41" fmla="*/ 1631 h 2229"/>
                <a:gd name="T42" fmla="*/ 2068 w 2157"/>
                <a:gd name="T43" fmla="*/ 1779 h 2229"/>
                <a:gd name="T44" fmla="*/ 1995 w 2157"/>
                <a:gd name="T45" fmla="*/ 1869 h 2229"/>
                <a:gd name="T46" fmla="*/ 2001 w 2157"/>
                <a:gd name="T47" fmla="*/ 1943 h 2229"/>
                <a:gd name="T48" fmla="*/ 1963 w 2157"/>
                <a:gd name="T49" fmla="*/ 2054 h 2229"/>
                <a:gd name="T50" fmla="*/ 1832 w 2157"/>
                <a:gd name="T51" fmla="*/ 2159 h 2229"/>
                <a:gd name="T52" fmla="*/ 1571 w 2157"/>
                <a:gd name="T53" fmla="*/ 2212 h 2229"/>
                <a:gd name="T54" fmla="*/ 1230 w 2157"/>
                <a:gd name="T55" fmla="*/ 2206 h 2229"/>
                <a:gd name="T56" fmla="*/ 889 w 2157"/>
                <a:gd name="T57" fmla="*/ 2185 h 2229"/>
                <a:gd name="T58" fmla="*/ 744 w 2157"/>
                <a:gd name="T59" fmla="*/ 2079 h 2229"/>
                <a:gd name="T60" fmla="*/ 663 w 2157"/>
                <a:gd name="T61" fmla="*/ 1907 h 2229"/>
                <a:gd name="T62" fmla="*/ 625 w 2157"/>
                <a:gd name="T63" fmla="*/ 1730 h 2229"/>
                <a:gd name="T64" fmla="*/ 615 w 2157"/>
                <a:gd name="T65" fmla="*/ 1606 h 2229"/>
                <a:gd name="T66" fmla="*/ 611 w 2157"/>
                <a:gd name="T67" fmla="*/ 2090 h 2229"/>
                <a:gd name="T68" fmla="*/ 583 w 2157"/>
                <a:gd name="T69" fmla="*/ 2183 h 2229"/>
                <a:gd name="T70" fmla="*/ 505 w 2157"/>
                <a:gd name="T71" fmla="*/ 2225 h 2229"/>
                <a:gd name="T72" fmla="*/ 105 w 2157"/>
                <a:gd name="T73" fmla="*/ 2210 h 2229"/>
                <a:gd name="T74" fmla="*/ 6 w 2157"/>
                <a:gd name="T75" fmla="*/ 2084 h 2229"/>
                <a:gd name="T76" fmla="*/ 19 w 2157"/>
                <a:gd name="T77" fmla="*/ 1212 h 2229"/>
                <a:gd name="T78" fmla="*/ 145 w 2157"/>
                <a:gd name="T79" fmla="*/ 1112 h 2229"/>
                <a:gd name="T80" fmla="*/ 552 w 2157"/>
                <a:gd name="T81" fmla="*/ 1128 h 2229"/>
                <a:gd name="T82" fmla="*/ 653 w 2157"/>
                <a:gd name="T83" fmla="*/ 1027 h 2229"/>
                <a:gd name="T84" fmla="*/ 794 w 2157"/>
                <a:gd name="T85" fmla="*/ 871 h 2229"/>
                <a:gd name="T86" fmla="*/ 923 w 2157"/>
                <a:gd name="T87" fmla="*/ 655 h 2229"/>
                <a:gd name="T88" fmla="*/ 1030 w 2157"/>
                <a:gd name="T89" fmla="*/ 430 h 2229"/>
                <a:gd name="T90" fmla="*/ 1099 w 2157"/>
                <a:gd name="T91" fmla="*/ 265 h 2229"/>
                <a:gd name="T92" fmla="*/ 1116 w 2157"/>
                <a:gd name="T93" fmla="*/ 215 h 2229"/>
                <a:gd name="T94" fmla="*/ 1110 w 2157"/>
                <a:gd name="T95" fmla="*/ 137 h 2229"/>
                <a:gd name="T96" fmla="*/ 1129 w 2157"/>
                <a:gd name="T97" fmla="*/ 34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7" h="2229">
                  <a:moveTo>
                    <a:pt x="1184" y="0"/>
                  </a:moveTo>
                  <a:lnTo>
                    <a:pt x="1203" y="0"/>
                  </a:lnTo>
                  <a:lnTo>
                    <a:pt x="1222" y="4"/>
                  </a:lnTo>
                  <a:lnTo>
                    <a:pt x="1245" y="7"/>
                  </a:lnTo>
                  <a:lnTo>
                    <a:pt x="1268" y="13"/>
                  </a:lnTo>
                  <a:lnTo>
                    <a:pt x="1291" y="23"/>
                  </a:lnTo>
                  <a:lnTo>
                    <a:pt x="1314" y="34"/>
                  </a:lnTo>
                  <a:lnTo>
                    <a:pt x="1337" y="49"/>
                  </a:lnTo>
                  <a:lnTo>
                    <a:pt x="1358" y="68"/>
                  </a:lnTo>
                  <a:lnTo>
                    <a:pt x="1377" y="89"/>
                  </a:lnTo>
                  <a:lnTo>
                    <a:pt x="1394" y="116"/>
                  </a:lnTo>
                  <a:lnTo>
                    <a:pt x="1409" y="146"/>
                  </a:lnTo>
                  <a:lnTo>
                    <a:pt x="1420" y="183"/>
                  </a:lnTo>
                  <a:lnTo>
                    <a:pt x="1426" y="223"/>
                  </a:lnTo>
                  <a:lnTo>
                    <a:pt x="1430" y="268"/>
                  </a:lnTo>
                  <a:lnTo>
                    <a:pt x="1426" y="320"/>
                  </a:lnTo>
                  <a:lnTo>
                    <a:pt x="1419" y="377"/>
                  </a:lnTo>
                  <a:lnTo>
                    <a:pt x="1405" y="440"/>
                  </a:lnTo>
                  <a:lnTo>
                    <a:pt x="1384" y="510"/>
                  </a:lnTo>
                  <a:lnTo>
                    <a:pt x="1361" y="579"/>
                  </a:lnTo>
                  <a:lnTo>
                    <a:pt x="1346" y="640"/>
                  </a:lnTo>
                  <a:lnTo>
                    <a:pt x="1333" y="691"/>
                  </a:lnTo>
                  <a:lnTo>
                    <a:pt x="1325" y="735"/>
                  </a:lnTo>
                  <a:lnTo>
                    <a:pt x="1321" y="773"/>
                  </a:lnTo>
                  <a:lnTo>
                    <a:pt x="1320" y="804"/>
                  </a:lnTo>
                  <a:lnTo>
                    <a:pt x="1320" y="829"/>
                  </a:lnTo>
                  <a:lnTo>
                    <a:pt x="1323" y="848"/>
                  </a:lnTo>
                  <a:lnTo>
                    <a:pt x="1329" y="863"/>
                  </a:lnTo>
                  <a:lnTo>
                    <a:pt x="1337" y="874"/>
                  </a:lnTo>
                  <a:lnTo>
                    <a:pt x="1344" y="882"/>
                  </a:lnTo>
                  <a:lnTo>
                    <a:pt x="1352" y="886"/>
                  </a:lnTo>
                  <a:lnTo>
                    <a:pt x="1359" y="888"/>
                  </a:lnTo>
                  <a:lnTo>
                    <a:pt x="1367" y="888"/>
                  </a:lnTo>
                  <a:lnTo>
                    <a:pt x="1375" y="888"/>
                  </a:lnTo>
                  <a:lnTo>
                    <a:pt x="1379" y="886"/>
                  </a:lnTo>
                  <a:lnTo>
                    <a:pt x="1382" y="886"/>
                  </a:lnTo>
                  <a:lnTo>
                    <a:pt x="1384" y="884"/>
                  </a:lnTo>
                  <a:lnTo>
                    <a:pt x="1432" y="874"/>
                  </a:lnTo>
                  <a:lnTo>
                    <a:pt x="1478" y="865"/>
                  </a:lnTo>
                  <a:lnTo>
                    <a:pt x="1483" y="865"/>
                  </a:lnTo>
                  <a:lnTo>
                    <a:pt x="1498" y="861"/>
                  </a:lnTo>
                  <a:lnTo>
                    <a:pt x="1523" y="857"/>
                  </a:lnTo>
                  <a:lnTo>
                    <a:pt x="1554" y="851"/>
                  </a:lnTo>
                  <a:lnTo>
                    <a:pt x="1592" y="846"/>
                  </a:lnTo>
                  <a:lnTo>
                    <a:pt x="1636" y="842"/>
                  </a:lnTo>
                  <a:lnTo>
                    <a:pt x="1683" y="836"/>
                  </a:lnTo>
                  <a:lnTo>
                    <a:pt x="1733" y="834"/>
                  </a:lnTo>
                  <a:lnTo>
                    <a:pt x="1784" y="834"/>
                  </a:lnTo>
                  <a:lnTo>
                    <a:pt x="1836" y="838"/>
                  </a:lnTo>
                  <a:lnTo>
                    <a:pt x="1885" y="844"/>
                  </a:lnTo>
                  <a:lnTo>
                    <a:pt x="1935" y="853"/>
                  </a:lnTo>
                  <a:lnTo>
                    <a:pt x="1978" y="867"/>
                  </a:lnTo>
                  <a:lnTo>
                    <a:pt x="2018" y="888"/>
                  </a:lnTo>
                  <a:lnTo>
                    <a:pt x="2053" y="912"/>
                  </a:lnTo>
                  <a:lnTo>
                    <a:pt x="2081" y="945"/>
                  </a:lnTo>
                  <a:lnTo>
                    <a:pt x="2100" y="977"/>
                  </a:lnTo>
                  <a:lnTo>
                    <a:pt x="2112" y="1010"/>
                  </a:lnTo>
                  <a:lnTo>
                    <a:pt x="2115" y="1042"/>
                  </a:lnTo>
                  <a:lnTo>
                    <a:pt x="2115" y="1072"/>
                  </a:lnTo>
                  <a:lnTo>
                    <a:pt x="2112" y="1101"/>
                  </a:lnTo>
                  <a:lnTo>
                    <a:pt x="2104" y="1126"/>
                  </a:lnTo>
                  <a:lnTo>
                    <a:pt x="2096" y="1147"/>
                  </a:lnTo>
                  <a:lnTo>
                    <a:pt x="2089" y="1162"/>
                  </a:lnTo>
                  <a:lnTo>
                    <a:pt x="2083" y="1173"/>
                  </a:lnTo>
                  <a:lnTo>
                    <a:pt x="2081" y="1175"/>
                  </a:lnTo>
                  <a:lnTo>
                    <a:pt x="2083" y="1179"/>
                  </a:lnTo>
                  <a:lnTo>
                    <a:pt x="2091" y="1187"/>
                  </a:lnTo>
                  <a:lnTo>
                    <a:pt x="2102" y="1200"/>
                  </a:lnTo>
                  <a:lnTo>
                    <a:pt x="2115" y="1217"/>
                  </a:lnTo>
                  <a:lnTo>
                    <a:pt x="2129" y="1238"/>
                  </a:lnTo>
                  <a:lnTo>
                    <a:pt x="2140" y="1263"/>
                  </a:lnTo>
                  <a:lnTo>
                    <a:pt x="2150" y="1292"/>
                  </a:lnTo>
                  <a:lnTo>
                    <a:pt x="2157" y="1324"/>
                  </a:lnTo>
                  <a:lnTo>
                    <a:pt x="2157" y="1358"/>
                  </a:lnTo>
                  <a:lnTo>
                    <a:pt x="2152" y="1396"/>
                  </a:lnTo>
                  <a:lnTo>
                    <a:pt x="2136" y="1435"/>
                  </a:lnTo>
                  <a:lnTo>
                    <a:pt x="2114" y="1476"/>
                  </a:lnTo>
                  <a:lnTo>
                    <a:pt x="2079" y="1518"/>
                  </a:lnTo>
                  <a:lnTo>
                    <a:pt x="2081" y="1522"/>
                  </a:lnTo>
                  <a:lnTo>
                    <a:pt x="2087" y="1534"/>
                  </a:lnTo>
                  <a:lnTo>
                    <a:pt x="2093" y="1551"/>
                  </a:lnTo>
                  <a:lnTo>
                    <a:pt x="2100" y="1572"/>
                  </a:lnTo>
                  <a:lnTo>
                    <a:pt x="2106" y="1600"/>
                  </a:lnTo>
                  <a:lnTo>
                    <a:pt x="2110" y="1631"/>
                  </a:lnTo>
                  <a:lnTo>
                    <a:pt x="2110" y="1665"/>
                  </a:lnTo>
                  <a:lnTo>
                    <a:pt x="2104" y="1701"/>
                  </a:lnTo>
                  <a:lnTo>
                    <a:pt x="2091" y="1741"/>
                  </a:lnTo>
                  <a:lnTo>
                    <a:pt x="2068" y="1779"/>
                  </a:lnTo>
                  <a:lnTo>
                    <a:pt x="2035" y="1819"/>
                  </a:lnTo>
                  <a:lnTo>
                    <a:pt x="1992" y="1858"/>
                  </a:lnTo>
                  <a:lnTo>
                    <a:pt x="1992" y="1859"/>
                  </a:lnTo>
                  <a:lnTo>
                    <a:pt x="1995" y="1869"/>
                  </a:lnTo>
                  <a:lnTo>
                    <a:pt x="1997" y="1882"/>
                  </a:lnTo>
                  <a:lnTo>
                    <a:pt x="1999" y="1899"/>
                  </a:lnTo>
                  <a:lnTo>
                    <a:pt x="2001" y="1920"/>
                  </a:lnTo>
                  <a:lnTo>
                    <a:pt x="2001" y="1943"/>
                  </a:lnTo>
                  <a:lnTo>
                    <a:pt x="1997" y="1970"/>
                  </a:lnTo>
                  <a:lnTo>
                    <a:pt x="1992" y="1997"/>
                  </a:lnTo>
                  <a:lnTo>
                    <a:pt x="1980" y="2025"/>
                  </a:lnTo>
                  <a:lnTo>
                    <a:pt x="1963" y="2054"/>
                  </a:lnTo>
                  <a:lnTo>
                    <a:pt x="1942" y="2082"/>
                  </a:lnTo>
                  <a:lnTo>
                    <a:pt x="1914" y="2109"/>
                  </a:lnTo>
                  <a:lnTo>
                    <a:pt x="1876" y="2134"/>
                  </a:lnTo>
                  <a:lnTo>
                    <a:pt x="1832" y="2159"/>
                  </a:lnTo>
                  <a:lnTo>
                    <a:pt x="1776" y="2178"/>
                  </a:lnTo>
                  <a:lnTo>
                    <a:pt x="1712" y="2195"/>
                  </a:lnTo>
                  <a:lnTo>
                    <a:pt x="1645" y="2206"/>
                  </a:lnTo>
                  <a:lnTo>
                    <a:pt x="1571" y="2212"/>
                  </a:lnTo>
                  <a:lnTo>
                    <a:pt x="1493" y="2214"/>
                  </a:lnTo>
                  <a:lnTo>
                    <a:pt x="1415" y="2212"/>
                  </a:lnTo>
                  <a:lnTo>
                    <a:pt x="1337" y="2206"/>
                  </a:lnTo>
                  <a:lnTo>
                    <a:pt x="1230" y="2206"/>
                  </a:lnTo>
                  <a:lnTo>
                    <a:pt x="1127" y="2204"/>
                  </a:lnTo>
                  <a:lnTo>
                    <a:pt x="1028" y="2201"/>
                  </a:lnTo>
                  <a:lnTo>
                    <a:pt x="937" y="2195"/>
                  </a:lnTo>
                  <a:lnTo>
                    <a:pt x="889" y="2185"/>
                  </a:lnTo>
                  <a:lnTo>
                    <a:pt x="847" y="2168"/>
                  </a:lnTo>
                  <a:lnTo>
                    <a:pt x="807" y="2143"/>
                  </a:lnTo>
                  <a:lnTo>
                    <a:pt x="775" y="2113"/>
                  </a:lnTo>
                  <a:lnTo>
                    <a:pt x="744" y="2079"/>
                  </a:lnTo>
                  <a:lnTo>
                    <a:pt x="718" y="2039"/>
                  </a:lnTo>
                  <a:lnTo>
                    <a:pt x="697" y="1997"/>
                  </a:lnTo>
                  <a:lnTo>
                    <a:pt x="678" y="1953"/>
                  </a:lnTo>
                  <a:lnTo>
                    <a:pt x="663" y="1907"/>
                  </a:lnTo>
                  <a:lnTo>
                    <a:pt x="649" y="1861"/>
                  </a:lnTo>
                  <a:lnTo>
                    <a:pt x="640" y="1816"/>
                  </a:lnTo>
                  <a:lnTo>
                    <a:pt x="630" y="1772"/>
                  </a:lnTo>
                  <a:lnTo>
                    <a:pt x="625" y="1730"/>
                  </a:lnTo>
                  <a:lnTo>
                    <a:pt x="621" y="1692"/>
                  </a:lnTo>
                  <a:lnTo>
                    <a:pt x="617" y="1657"/>
                  </a:lnTo>
                  <a:lnTo>
                    <a:pt x="615" y="1629"/>
                  </a:lnTo>
                  <a:lnTo>
                    <a:pt x="615" y="1606"/>
                  </a:lnTo>
                  <a:lnTo>
                    <a:pt x="613" y="1593"/>
                  </a:lnTo>
                  <a:lnTo>
                    <a:pt x="613" y="1585"/>
                  </a:lnTo>
                  <a:lnTo>
                    <a:pt x="613" y="2050"/>
                  </a:lnTo>
                  <a:lnTo>
                    <a:pt x="611" y="2090"/>
                  </a:lnTo>
                  <a:lnTo>
                    <a:pt x="607" y="2122"/>
                  </a:lnTo>
                  <a:lnTo>
                    <a:pt x="600" y="2149"/>
                  </a:lnTo>
                  <a:lnTo>
                    <a:pt x="590" y="2168"/>
                  </a:lnTo>
                  <a:lnTo>
                    <a:pt x="583" y="2183"/>
                  </a:lnTo>
                  <a:lnTo>
                    <a:pt x="575" y="2191"/>
                  </a:lnTo>
                  <a:lnTo>
                    <a:pt x="571" y="2197"/>
                  </a:lnTo>
                  <a:lnTo>
                    <a:pt x="539" y="2214"/>
                  </a:lnTo>
                  <a:lnTo>
                    <a:pt x="505" y="2225"/>
                  </a:lnTo>
                  <a:lnTo>
                    <a:pt x="466" y="2229"/>
                  </a:lnTo>
                  <a:lnTo>
                    <a:pt x="187" y="2229"/>
                  </a:lnTo>
                  <a:lnTo>
                    <a:pt x="145" y="2223"/>
                  </a:lnTo>
                  <a:lnTo>
                    <a:pt x="105" y="2210"/>
                  </a:lnTo>
                  <a:lnTo>
                    <a:pt x="70" y="2187"/>
                  </a:lnTo>
                  <a:lnTo>
                    <a:pt x="42" y="2159"/>
                  </a:lnTo>
                  <a:lnTo>
                    <a:pt x="19" y="2124"/>
                  </a:lnTo>
                  <a:lnTo>
                    <a:pt x="6" y="2084"/>
                  </a:lnTo>
                  <a:lnTo>
                    <a:pt x="0" y="2042"/>
                  </a:lnTo>
                  <a:lnTo>
                    <a:pt x="0" y="1294"/>
                  </a:lnTo>
                  <a:lnTo>
                    <a:pt x="6" y="1252"/>
                  </a:lnTo>
                  <a:lnTo>
                    <a:pt x="19" y="1212"/>
                  </a:lnTo>
                  <a:lnTo>
                    <a:pt x="40" y="1177"/>
                  </a:lnTo>
                  <a:lnTo>
                    <a:pt x="70" y="1149"/>
                  </a:lnTo>
                  <a:lnTo>
                    <a:pt x="105" y="1126"/>
                  </a:lnTo>
                  <a:lnTo>
                    <a:pt x="145" y="1112"/>
                  </a:lnTo>
                  <a:lnTo>
                    <a:pt x="187" y="1107"/>
                  </a:lnTo>
                  <a:lnTo>
                    <a:pt x="466" y="1107"/>
                  </a:lnTo>
                  <a:lnTo>
                    <a:pt x="512" y="1112"/>
                  </a:lnTo>
                  <a:lnTo>
                    <a:pt x="552" y="1128"/>
                  </a:lnTo>
                  <a:lnTo>
                    <a:pt x="588" y="1153"/>
                  </a:lnTo>
                  <a:lnTo>
                    <a:pt x="604" y="1114"/>
                  </a:lnTo>
                  <a:lnTo>
                    <a:pt x="625" y="1072"/>
                  </a:lnTo>
                  <a:lnTo>
                    <a:pt x="653" y="1027"/>
                  </a:lnTo>
                  <a:lnTo>
                    <a:pt x="689" y="981"/>
                  </a:lnTo>
                  <a:lnTo>
                    <a:pt x="724" y="951"/>
                  </a:lnTo>
                  <a:lnTo>
                    <a:pt x="760" y="914"/>
                  </a:lnTo>
                  <a:lnTo>
                    <a:pt x="794" y="871"/>
                  </a:lnTo>
                  <a:lnTo>
                    <a:pt x="828" y="821"/>
                  </a:lnTo>
                  <a:lnTo>
                    <a:pt x="861" y="768"/>
                  </a:lnTo>
                  <a:lnTo>
                    <a:pt x="893" y="712"/>
                  </a:lnTo>
                  <a:lnTo>
                    <a:pt x="923" y="655"/>
                  </a:lnTo>
                  <a:lnTo>
                    <a:pt x="954" y="598"/>
                  </a:lnTo>
                  <a:lnTo>
                    <a:pt x="981" y="541"/>
                  </a:lnTo>
                  <a:lnTo>
                    <a:pt x="1007" y="484"/>
                  </a:lnTo>
                  <a:lnTo>
                    <a:pt x="1030" y="430"/>
                  </a:lnTo>
                  <a:lnTo>
                    <a:pt x="1053" y="381"/>
                  </a:lnTo>
                  <a:lnTo>
                    <a:pt x="1070" y="335"/>
                  </a:lnTo>
                  <a:lnTo>
                    <a:pt x="1087" y="297"/>
                  </a:lnTo>
                  <a:lnTo>
                    <a:pt x="1099" y="265"/>
                  </a:lnTo>
                  <a:lnTo>
                    <a:pt x="1108" y="240"/>
                  </a:lnTo>
                  <a:lnTo>
                    <a:pt x="1114" y="225"/>
                  </a:lnTo>
                  <a:lnTo>
                    <a:pt x="1116" y="219"/>
                  </a:lnTo>
                  <a:lnTo>
                    <a:pt x="1116" y="215"/>
                  </a:lnTo>
                  <a:lnTo>
                    <a:pt x="1114" y="202"/>
                  </a:lnTo>
                  <a:lnTo>
                    <a:pt x="1112" y="185"/>
                  </a:lnTo>
                  <a:lnTo>
                    <a:pt x="1112" y="162"/>
                  </a:lnTo>
                  <a:lnTo>
                    <a:pt x="1110" y="137"/>
                  </a:lnTo>
                  <a:lnTo>
                    <a:pt x="1112" y="110"/>
                  </a:lnTo>
                  <a:lnTo>
                    <a:pt x="1116" y="82"/>
                  </a:lnTo>
                  <a:lnTo>
                    <a:pt x="1121" y="57"/>
                  </a:lnTo>
                  <a:lnTo>
                    <a:pt x="1129" y="34"/>
                  </a:lnTo>
                  <a:lnTo>
                    <a:pt x="1144" y="17"/>
                  </a:lnTo>
                  <a:lnTo>
                    <a:pt x="1161" y="4"/>
                  </a:lnTo>
                  <a:lnTo>
                    <a:pt x="1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sp>
        <p:nvSpPr>
          <p:cNvPr id="24" name="Freeform 430">
            <a:extLst>
              <a:ext uri="{FF2B5EF4-FFF2-40B4-BE49-F238E27FC236}">
                <a16:creationId xmlns:a16="http://schemas.microsoft.com/office/drawing/2014/main" id="{A1085F61-BB73-CF1E-97A5-2F351EB13AA4}"/>
              </a:ext>
            </a:extLst>
          </p:cNvPr>
          <p:cNvSpPr>
            <a:spLocks noEditPoints="1"/>
          </p:cNvSpPr>
          <p:nvPr/>
        </p:nvSpPr>
        <p:spPr bwMode="auto">
          <a:xfrm>
            <a:off x="2262188" y="2570163"/>
            <a:ext cx="279400" cy="227012"/>
          </a:xfrm>
          <a:custGeom>
            <a:avLst/>
            <a:gdLst>
              <a:gd name="T0" fmla="*/ 2641 w 3331"/>
              <a:gd name="T1" fmla="*/ 529 h 2704"/>
              <a:gd name="T2" fmla="*/ 2597 w 3331"/>
              <a:gd name="T3" fmla="*/ 760 h 2704"/>
              <a:gd name="T4" fmla="*/ 2523 w 3331"/>
              <a:gd name="T5" fmla="*/ 995 h 2704"/>
              <a:gd name="T6" fmla="*/ 2433 w 3331"/>
              <a:gd name="T7" fmla="*/ 1191 h 2704"/>
              <a:gd name="T8" fmla="*/ 2596 w 3331"/>
              <a:gd name="T9" fmla="*/ 1166 h 2704"/>
              <a:gd name="T10" fmla="*/ 2738 w 3331"/>
              <a:gd name="T11" fmla="*/ 1105 h 2704"/>
              <a:gd name="T12" fmla="*/ 2859 w 3331"/>
              <a:gd name="T13" fmla="*/ 1008 h 2704"/>
              <a:gd name="T14" fmla="*/ 2956 w 3331"/>
              <a:gd name="T15" fmla="*/ 877 h 2704"/>
              <a:gd name="T16" fmla="*/ 3024 w 3331"/>
              <a:gd name="T17" fmla="*/ 733 h 2704"/>
              <a:gd name="T18" fmla="*/ 3069 w 3331"/>
              <a:gd name="T19" fmla="*/ 589 h 2704"/>
              <a:gd name="T20" fmla="*/ 3096 w 3331"/>
              <a:gd name="T21" fmla="*/ 459 h 2704"/>
              <a:gd name="T22" fmla="*/ 2657 w 3331"/>
              <a:gd name="T23" fmla="*/ 385 h 2704"/>
              <a:gd name="T24" fmla="*/ 236 w 3331"/>
              <a:gd name="T25" fmla="*/ 459 h 2704"/>
              <a:gd name="T26" fmla="*/ 262 w 3331"/>
              <a:gd name="T27" fmla="*/ 589 h 2704"/>
              <a:gd name="T28" fmla="*/ 307 w 3331"/>
              <a:gd name="T29" fmla="*/ 733 h 2704"/>
              <a:gd name="T30" fmla="*/ 375 w 3331"/>
              <a:gd name="T31" fmla="*/ 877 h 2704"/>
              <a:gd name="T32" fmla="*/ 472 w 3331"/>
              <a:gd name="T33" fmla="*/ 1008 h 2704"/>
              <a:gd name="T34" fmla="*/ 594 w 3331"/>
              <a:gd name="T35" fmla="*/ 1105 h 2704"/>
              <a:gd name="T36" fmla="*/ 735 w 3331"/>
              <a:gd name="T37" fmla="*/ 1166 h 2704"/>
              <a:gd name="T38" fmla="*/ 899 w 3331"/>
              <a:gd name="T39" fmla="*/ 1191 h 2704"/>
              <a:gd name="T40" fmla="*/ 808 w 3331"/>
              <a:gd name="T41" fmla="*/ 995 h 2704"/>
              <a:gd name="T42" fmla="*/ 734 w 3331"/>
              <a:gd name="T43" fmla="*/ 760 h 2704"/>
              <a:gd name="T44" fmla="*/ 691 w 3331"/>
              <a:gd name="T45" fmla="*/ 529 h 2704"/>
              <a:gd name="T46" fmla="*/ 225 w 3331"/>
              <a:gd name="T47" fmla="*/ 385 h 2704"/>
              <a:gd name="T48" fmla="*/ 2668 w 3331"/>
              <a:gd name="T49" fmla="*/ 0 h 2704"/>
              <a:gd name="T50" fmla="*/ 2669 w 3331"/>
              <a:gd name="T51" fmla="*/ 27 h 2704"/>
              <a:gd name="T52" fmla="*/ 2670 w 3331"/>
              <a:gd name="T53" fmla="*/ 98 h 2704"/>
              <a:gd name="T54" fmla="*/ 3331 w 3331"/>
              <a:gd name="T55" fmla="*/ 167 h 2704"/>
              <a:gd name="T56" fmla="*/ 3331 w 3331"/>
              <a:gd name="T57" fmla="*/ 297 h 2704"/>
              <a:gd name="T58" fmla="*/ 3326 w 3331"/>
              <a:gd name="T59" fmla="*/ 370 h 2704"/>
              <a:gd name="T60" fmla="*/ 3313 w 3331"/>
              <a:gd name="T61" fmla="*/ 486 h 2704"/>
              <a:gd name="T62" fmla="*/ 3283 w 3331"/>
              <a:gd name="T63" fmla="*/ 631 h 2704"/>
              <a:gd name="T64" fmla="*/ 3235 w 3331"/>
              <a:gd name="T65" fmla="*/ 793 h 2704"/>
              <a:gd name="T66" fmla="*/ 3160 w 3331"/>
              <a:gd name="T67" fmla="*/ 958 h 2704"/>
              <a:gd name="T68" fmla="*/ 3055 w 3331"/>
              <a:gd name="T69" fmla="*/ 1115 h 2704"/>
              <a:gd name="T70" fmla="*/ 2913 w 3331"/>
              <a:gd name="T71" fmla="*/ 1250 h 2704"/>
              <a:gd name="T72" fmla="*/ 2742 w 3331"/>
              <a:gd name="T73" fmla="*/ 1347 h 2704"/>
              <a:gd name="T74" fmla="*/ 2546 w 3331"/>
              <a:gd name="T75" fmla="*/ 1399 h 2704"/>
              <a:gd name="T76" fmla="*/ 2352 w 3331"/>
              <a:gd name="T77" fmla="*/ 1408 h 2704"/>
              <a:gd name="T78" fmla="*/ 2201 w 3331"/>
              <a:gd name="T79" fmla="*/ 1524 h 2704"/>
              <a:gd name="T80" fmla="*/ 2041 w 3331"/>
              <a:gd name="T81" fmla="*/ 1666 h 2704"/>
              <a:gd name="T82" fmla="*/ 1864 w 3331"/>
              <a:gd name="T83" fmla="*/ 1758 h 2704"/>
              <a:gd name="T84" fmla="*/ 2345 w 3331"/>
              <a:gd name="T85" fmla="*/ 2535 h 2704"/>
              <a:gd name="T86" fmla="*/ 827 w 3331"/>
              <a:gd name="T87" fmla="*/ 2704 h 2704"/>
              <a:gd name="T88" fmla="*/ 986 w 3331"/>
              <a:gd name="T89" fmla="*/ 2236 h 2704"/>
              <a:gd name="T90" fmla="*/ 1407 w 3331"/>
              <a:gd name="T91" fmla="*/ 1733 h 2704"/>
              <a:gd name="T92" fmla="*/ 1235 w 3331"/>
              <a:gd name="T93" fmla="*/ 1624 h 2704"/>
              <a:gd name="T94" fmla="*/ 1079 w 3331"/>
              <a:gd name="T95" fmla="*/ 1467 h 2704"/>
              <a:gd name="T96" fmla="*/ 928 w 3331"/>
              <a:gd name="T97" fmla="*/ 1409 h 2704"/>
              <a:gd name="T98" fmla="*/ 717 w 3331"/>
              <a:gd name="T99" fmla="*/ 1387 h 2704"/>
              <a:gd name="T100" fmla="*/ 529 w 3331"/>
              <a:gd name="T101" fmla="*/ 1319 h 2704"/>
              <a:gd name="T102" fmla="*/ 366 w 3331"/>
              <a:gd name="T103" fmla="*/ 1208 h 2704"/>
              <a:gd name="T104" fmla="*/ 238 w 3331"/>
              <a:gd name="T105" fmla="*/ 1064 h 2704"/>
              <a:gd name="T106" fmla="*/ 143 w 3331"/>
              <a:gd name="T107" fmla="*/ 903 h 2704"/>
              <a:gd name="T108" fmla="*/ 78 w 3331"/>
              <a:gd name="T109" fmla="*/ 738 h 2704"/>
              <a:gd name="T110" fmla="*/ 36 w 3331"/>
              <a:gd name="T111" fmla="*/ 581 h 2704"/>
              <a:gd name="T112" fmla="*/ 12 w 3331"/>
              <a:gd name="T113" fmla="*/ 443 h 2704"/>
              <a:gd name="T114" fmla="*/ 2 w 3331"/>
              <a:gd name="T115" fmla="*/ 340 h 2704"/>
              <a:gd name="T116" fmla="*/ 0 w 3331"/>
              <a:gd name="T117" fmla="*/ 283 h 2704"/>
              <a:gd name="T118" fmla="*/ 661 w 3331"/>
              <a:gd name="T119" fmla="*/ 167 h 2704"/>
              <a:gd name="T120" fmla="*/ 661 w 3331"/>
              <a:gd name="T121" fmla="*/ 69 h 2704"/>
              <a:gd name="T122" fmla="*/ 662 w 3331"/>
              <a:gd name="T123" fmla="*/ 12 h 2704"/>
              <a:gd name="T124" fmla="*/ 1661 w 3331"/>
              <a:gd name="T125" fmla="*/ 0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1" h="2704">
                <a:moveTo>
                  <a:pt x="2657" y="385"/>
                </a:moveTo>
                <a:lnTo>
                  <a:pt x="2650" y="456"/>
                </a:lnTo>
                <a:lnTo>
                  <a:pt x="2641" y="529"/>
                </a:lnTo>
                <a:lnTo>
                  <a:pt x="2630" y="604"/>
                </a:lnTo>
                <a:lnTo>
                  <a:pt x="2614" y="682"/>
                </a:lnTo>
                <a:lnTo>
                  <a:pt x="2597" y="760"/>
                </a:lnTo>
                <a:lnTo>
                  <a:pt x="2577" y="840"/>
                </a:lnTo>
                <a:lnTo>
                  <a:pt x="2552" y="918"/>
                </a:lnTo>
                <a:lnTo>
                  <a:pt x="2523" y="995"/>
                </a:lnTo>
                <a:lnTo>
                  <a:pt x="2492" y="1072"/>
                </a:lnTo>
                <a:lnTo>
                  <a:pt x="2462" y="1132"/>
                </a:lnTo>
                <a:lnTo>
                  <a:pt x="2433" y="1191"/>
                </a:lnTo>
                <a:lnTo>
                  <a:pt x="2489" y="1187"/>
                </a:lnTo>
                <a:lnTo>
                  <a:pt x="2544" y="1178"/>
                </a:lnTo>
                <a:lnTo>
                  <a:pt x="2596" y="1166"/>
                </a:lnTo>
                <a:lnTo>
                  <a:pt x="2645" y="1150"/>
                </a:lnTo>
                <a:lnTo>
                  <a:pt x="2693" y="1130"/>
                </a:lnTo>
                <a:lnTo>
                  <a:pt x="2738" y="1105"/>
                </a:lnTo>
                <a:lnTo>
                  <a:pt x="2780" y="1078"/>
                </a:lnTo>
                <a:lnTo>
                  <a:pt x="2819" y="1045"/>
                </a:lnTo>
                <a:lnTo>
                  <a:pt x="2859" y="1008"/>
                </a:lnTo>
                <a:lnTo>
                  <a:pt x="2895" y="967"/>
                </a:lnTo>
                <a:lnTo>
                  <a:pt x="2927" y="923"/>
                </a:lnTo>
                <a:lnTo>
                  <a:pt x="2956" y="877"/>
                </a:lnTo>
                <a:lnTo>
                  <a:pt x="2981" y="830"/>
                </a:lnTo>
                <a:lnTo>
                  <a:pt x="3005" y="781"/>
                </a:lnTo>
                <a:lnTo>
                  <a:pt x="3024" y="733"/>
                </a:lnTo>
                <a:lnTo>
                  <a:pt x="3042" y="685"/>
                </a:lnTo>
                <a:lnTo>
                  <a:pt x="3057" y="636"/>
                </a:lnTo>
                <a:lnTo>
                  <a:pt x="3069" y="589"/>
                </a:lnTo>
                <a:lnTo>
                  <a:pt x="3080" y="543"/>
                </a:lnTo>
                <a:lnTo>
                  <a:pt x="3089" y="499"/>
                </a:lnTo>
                <a:lnTo>
                  <a:pt x="3096" y="459"/>
                </a:lnTo>
                <a:lnTo>
                  <a:pt x="3102" y="420"/>
                </a:lnTo>
                <a:lnTo>
                  <a:pt x="3106" y="385"/>
                </a:lnTo>
                <a:lnTo>
                  <a:pt x="2657" y="385"/>
                </a:lnTo>
                <a:close/>
                <a:moveTo>
                  <a:pt x="225" y="385"/>
                </a:moveTo>
                <a:lnTo>
                  <a:pt x="230" y="420"/>
                </a:lnTo>
                <a:lnTo>
                  <a:pt x="236" y="459"/>
                </a:lnTo>
                <a:lnTo>
                  <a:pt x="243" y="499"/>
                </a:lnTo>
                <a:lnTo>
                  <a:pt x="251" y="543"/>
                </a:lnTo>
                <a:lnTo>
                  <a:pt x="262" y="589"/>
                </a:lnTo>
                <a:lnTo>
                  <a:pt x="274" y="636"/>
                </a:lnTo>
                <a:lnTo>
                  <a:pt x="290" y="685"/>
                </a:lnTo>
                <a:lnTo>
                  <a:pt x="307" y="733"/>
                </a:lnTo>
                <a:lnTo>
                  <a:pt x="327" y="781"/>
                </a:lnTo>
                <a:lnTo>
                  <a:pt x="350" y="830"/>
                </a:lnTo>
                <a:lnTo>
                  <a:pt x="375" y="877"/>
                </a:lnTo>
                <a:lnTo>
                  <a:pt x="404" y="923"/>
                </a:lnTo>
                <a:lnTo>
                  <a:pt x="437" y="967"/>
                </a:lnTo>
                <a:lnTo>
                  <a:pt x="472" y="1008"/>
                </a:lnTo>
                <a:lnTo>
                  <a:pt x="512" y="1045"/>
                </a:lnTo>
                <a:lnTo>
                  <a:pt x="552" y="1078"/>
                </a:lnTo>
                <a:lnTo>
                  <a:pt x="594" y="1105"/>
                </a:lnTo>
                <a:lnTo>
                  <a:pt x="639" y="1130"/>
                </a:lnTo>
                <a:lnTo>
                  <a:pt x="686" y="1150"/>
                </a:lnTo>
                <a:lnTo>
                  <a:pt x="735" y="1166"/>
                </a:lnTo>
                <a:lnTo>
                  <a:pt x="787" y="1178"/>
                </a:lnTo>
                <a:lnTo>
                  <a:pt x="843" y="1187"/>
                </a:lnTo>
                <a:lnTo>
                  <a:pt x="899" y="1191"/>
                </a:lnTo>
                <a:lnTo>
                  <a:pt x="869" y="1132"/>
                </a:lnTo>
                <a:lnTo>
                  <a:pt x="839" y="1072"/>
                </a:lnTo>
                <a:lnTo>
                  <a:pt x="808" y="995"/>
                </a:lnTo>
                <a:lnTo>
                  <a:pt x="779" y="918"/>
                </a:lnTo>
                <a:lnTo>
                  <a:pt x="755" y="840"/>
                </a:lnTo>
                <a:lnTo>
                  <a:pt x="734" y="760"/>
                </a:lnTo>
                <a:lnTo>
                  <a:pt x="717" y="682"/>
                </a:lnTo>
                <a:lnTo>
                  <a:pt x="703" y="604"/>
                </a:lnTo>
                <a:lnTo>
                  <a:pt x="691" y="529"/>
                </a:lnTo>
                <a:lnTo>
                  <a:pt x="681" y="456"/>
                </a:lnTo>
                <a:lnTo>
                  <a:pt x="674" y="385"/>
                </a:lnTo>
                <a:lnTo>
                  <a:pt x="225" y="385"/>
                </a:lnTo>
                <a:close/>
                <a:moveTo>
                  <a:pt x="1661" y="0"/>
                </a:moveTo>
                <a:lnTo>
                  <a:pt x="1671" y="0"/>
                </a:lnTo>
                <a:lnTo>
                  <a:pt x="2668" y="0"/>
                </a:lnTo>
                <a:lnTo>
                  <a:pt x="2668" y="3"/>
                </a:lnTo>
                <a:lnTo>
                  <a:pt x="2669" y="12"/>
                </a:lnTo>
                <a:lnTo>
                  <a:pt x="2669" y="27"/>
                </a:lnTo>
                <a:lnTo>
                  <a:pt x="2670" y="46"/>
                </a:lnTo>
                <a:lnTo>
                  <a:pt x="2670" y="69"/>
                </a:lnTo>
                <a:lnTo>
                  <a:pt x="2670" y="98"/>
                </a:lnTo>
                <a:lnTo>
                  <a:pt x="2670" y="131"/>
                </a:lnTo>
                <a:lnTo>
                  <a:pt x="2670" y="167"/>
                </a:lnTo>
                <a:lnTo>
                  <a:pt x="3331" y="167"/>
                </a:lnTo>
                <a:lnTo>
                  <a:pt x="3331" y="276"/>
                </a:lnTo>
                <a:lnTo>
                  <a:pt x="3331" y="283"/>
                </a:lnTo>
                <a:lnTo>
                  <a:pt x="3331" y="297"/>
                </a:lnTo>
                <a:lnTo>
                  <a:pt x="3330" y="316"/>
                </a:lnTo>
                <a:lnTo>
                  <a:pt x="3328" y="340"/>
                </a:lnTo>
                <a:lnTo>
                  <a:pt x="3326" y="370"/>
                </a:lnTo>
                <a:lnTo>
                  <a:pt x="3323" y="405"/>
                </a:lnTo>
                <a:lnTo>
                  <a:pt x="3319" y="443"/>
                </a:lnTo>
                <a:lnTo>
                  <a:pt x="3313" y="486"/>
                </a:lnTo>
                <a:lnTo>
                  <a:pt x="3305" y="532"/>
                </a:lnTo>
                <a:lnTo>
                  <a:pt x="3296" y="581"/>
                </a:lnTo>
                <a:lnTo>
                  <a:pt x="3283" y="631"/>
                </a:lnTo>
                <a:lnTo>
                  <a:pt x="3270" y="684"/>
                </a:lnTo>
                <a:lnTo>
                  <a:pt x="3254" y="738"/>
                </a:lnTo>
                <a:lnTo>
                  <a:pt x="3235" y="793"/>
                </a:lnTo>
                <a:lnTo>
                  <a:pt x="3213" y="848"/>
                </a:lnTo>
                <a:lnTo>
                  <a:pt x="3189" y="903"/>
                </a:lnTo>
                <a:lnTo>
                  <a:pt x="3160" y="958"/>
                </a:lnTo>
                <a:lnTo>
                  <a:pt x="3129" y="1012"/>
                </a:lnTo>
                <a:lnTo>
                  <a:pt x="3094" y="1064"/>
                </a:lnTo>
                <a:lnTo>
                  <a:pt x="3055" y="1115"/>
                </a:lnTo>
                <a:lnTo>
                  <a:pt x="3012" y="1162"/>
                </a:lnTo>
                <a:lnTo>
                  <a:pt x="2965" y="1208"/>
                </a:lnTo>
                <a:lnTo>
                  <a:pt x="2913" y="1250"/>
                </a:lnTo>
                <a:lnTo>
                  <a:pt x="2859" y="1288"/>
                </a:lnTo>
                <a:lnTo>
                  <a:pt x="2801" y="1319"/>
                </a:lnTo>
                <a:lnTo>
                  <a:pt x="2742" y="1347"/>
                </a:lnTo>
                <a:lnTo>
                  <a:pt x="2680" y="1369"/>
                </a:lnTo>
                <a:lnTo>
                  <a:pt x="2614" y="1387"/>
                </a:lnTo>
                <a:lnTo>
                  <a:pt x="2546" y="1399"/>
                </a:lnTo>
                <a:lnTo>
                  <a:pt x="2476" y="1407"/>
                </a:lnTo>
                <a:lnTo>
                  <a:pt x="2403" y="1409"/>
                </a:lnTo>
                <a:lnTo>
                  <a:pt x="2352" y="1408"/>
                </a:lnTo>
                <a:lnTo>
                  <a:pt x="2300" y="1405"/>
                </a:lnTo>
                <a:lnTo>
                  <a:pt x="2252" y="1467"/>
                </a:lnTo>
                <a:lnTo>
                  <a:pt x="2201" y="1524"/>
                </a:lnTo>
                <a:lnTo>
                  <a:pt x="2150" y="1576"/>
                </a:lnTo>
                <a:lnTo>
                  <a:pt x="2096" y="1624"/>
                </a:lnTo>
                <a:lnTo>
                  <a:pt x="2041" y="1666"/>
                </a:lnTo>
                <a:lnTo>
                  <a:pt x="1983" y="1701"/>
                </a:lnTo>
                <a:lnTo>
                  <a:pt x="1925" y="1733"/>
                </a:lnTo>
                <a:lnTo>
                  <a:pt x="1864" y="1758"/>
                </a:lnTo>
                <a:lnTo>
                  <a:pt x="1864" y="2236"/>
                </a:lnTo>
                <a:lnTo>
                  <a:pt x="2345" y="2236"/>
                </a:lnTo>
                <a:lnTo>
                  <a:pt x="2345" y="2535"/>
                </a:lnTo>
                <a:lnTo>
                  <a:pt x="2504" y="2535"/>
                </a:lnTo>
                <a:lnTo>
                  <a:pt x="2504" y="2704"/>
                </a:lnTo>
                <a:lnTo>
                  <a:pt x="827" y="2704"/>
                </a:lnTo>
                <a:lnTo>
                  <a:pt x="827" y="2535"/>
                </a:lnTo>
                <a:lnTo>
                  <a:pt x="986" y="2535"/>
                </a:lnTo>
                <a:lnTo>
                  <a:pt x="986" y="2236"/>
                </a:lnTo>
                <a:lnTo>
                  <a:pt x="1468" y="2236"/>
                </a:lnTo>
                <a:lnTo>
                  <a:pt x="1468" y="1758"/>
                </a:lnTo>
                <a:lnTo>
                  <a:pt x="1407" y="1733"/>
                </a:lnTo>
                <a:lnTo>
                  <a:pt x="1347" y="1701"/>
                </a:lnTo>
                <a:lnTo>
                  <a:pt x="1290" y="1666"/>
                </a:lnTo>
                <a:lnTo>
                  <a:pt x="1235" y="1624"/>
                </a:lnTo>
                <a:lnTo>
                  <a:pt x="1181" y="1576"/>
                </a:lnTo>
                <a:lnTo>
                  <a:pt x="1130" y="1524"/>
                </a:lnTo>
                <a:lnTo>
                  <a:pt x="1079" y="1467"/>
                </a:lnTo>
                <a:lnTo>
                  <a:pt x="1031" y="1405"/>
                </a:lnTo>
                <a:lnTo>
                  <a:pt x="979" y="1408"/>
                </a:lnTo>
                <a:lnTo>
                  <a:pt x="928" y="1409"/>
                </a:lnTo>
                <a:lnTo>
                  <a:pt x="856" y="1407"/>
                </a:lnTo>
                <a:lnTo>
                  <a:pt x="785" y="1399"/>
                </a:lnTo>
                <a:lnTo>
                  <a:pt x="717" y="1387"/>
                </a:lnTo>
                <a:lnTo>
                  <a:pt x="652" y="1369"/>
                </a:lnTo>
                <a:lnTo>
                  <a:pt x="590" y="1347"/>
                </a:lnTo>
                <a:lnTo>
                  <a:pt x="529" y="1319"/>
                </a:lnTo>
                <a:lnTo>
                  <a:pt x="472" y="1288"/>
                </a:lnTo>
                <a:lnTo>
                  <a:pt x="418" y="1250"/>
                </a:lnTo>
                <a:lnTo>
                  <a:pt x="366" y="1208"/>
                </a:lnTo>
                <a:lnTo>
                  <a:pt x="319" y="1162"/>
                </a:lnTo>
                <a:lnTo>
                  <a:pt x="276" y="1115"/>
                </a:lnTo>
                <a:lnTo>
                  <a:pt x="238" y="1064"/>
                </a:lnTo>
                <a:lnTo>
                  <a:pt x="202" y="1012"/>
                </a:lnTo>
                <a:lnTo>
                  <a:pt x="171" y="958"/>
                </a:lnTo>
                <a:lnTo>
                  <a:pt x="143" y="903"/>
                </a:lnTo>
                <a:lnTo>
                  <a:pt x="118" y="848"/>
                </a:lnTo>
                <a:lnTo>
                  <a:pt x="96" y="793"/>
                </a:lnTo>
                <a:lnTo>
                  <a:pt x="78" y="738"/>
                </a:lnTo>
                <a:lnTo>
                  <a:pt x="61" y="684"/>
                </a:lnTo>
                <a:lnTo>
                  <a:pt x="47" y="631"/>
                </a:lnTo>
                <a:lnTo>
                  <a:pt x="36" y="581"/>
                </a:lnTo>
                <a:lnTo>
                  <a:pt x="27" y="532"/>
                </a:lnTo>
                <a:lnTo>
                  <a:pt x="18" y="486"/>
                </a:lnTo>
                <a:lnTo>
                  <a:pt x="12" y="443"/>
                </a:lnTo>
                <a:lnTo>
                  <a:pt x="8" y="405"/>
                </a:lnTo>
                <a:lnTo>
                  <a:pt x="5" y="370"/>
                </a:lnTo>
                <a:lnTo>
                  <a:pt x="2" y="340"/>
                </a:lnTo>
                <a:lnTo>
                  <a:pt x="1" y="316"/>
                </a:lnTo>
                <a:lnTo>
                  <a:pt x="0" y="297"/>
                </a:lnTo>
                <a:lnTo>
                  <a:pt x="0" y="283"/>
                </a:lnTo>
                <a:lnTo>
                  <a:pt x="0" y="276"/>
                </a:lnTo>
                <a:lnTo>
                  <a:pt x="0" y="167"/>
                </a:lnTo>
                <a:lnTo>
                  <a:pt x="661" y="167"/>
                </a:lnTo>
                <a:lnTo>
                  <a:pt x="661" y="131"/>
                </a:lnTo>
                <a:lnTo>
                  <a:pt x="661" y="98"/>
                </a:lnTo>
                <a:lnTo>
                  <a:pt x="661" y="69"/>
                </a:lnTo>
                <a:lnTo>
                  <a:pt x="661" y="46"/>
                </a:lnTo>
                <a:lnTo>
                  <a:pt x="662" y="27"/>
                </a:lnTo>
                <a:lnTo>
                  <a:pt x="662" y="12"/>
                </a:lnTo>
                <a:lnTo>
                  <a:pt x="663" y="3"/>
                </a:lnTo>
                <a:lnTo>
                  <a:pt x="663" y="0"/>
                </a:lnTo>
                <a:lnTo>
                  <a:pt x="166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098D38-FAAB-3097-9A3F-D735394D61B9}"/>
              </a:ext>
            </a:extLst>
          </p:cNvPr>
          <p:cNvSpPr txBox="1"/>
          <p:nvPr/>
        </p:nvSpPr>
        <p:spPr>
          <a:xfrm>
            <a:off x="1251086" y="1177720"/>
            <a:ext cx="320992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Why Choose US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8" name="Rectangle: Rounded Corners 10">
            <a:extLst>
              <a:ext uri="{FF2B5EF4-FFF2-40B4-BE49-F238E27FC236}">
                <a16:creationId xmlns:a16="http://schemas.microsoft.com/office/drawing/2014/main" id="{4AFF82EA-19E1-9396-896D-715692FDEEC0}"/>
              </a:ext>
            </a:extLst>
          </p:cNvPr>
          <p:cNvSpPr/>
          <p:nvPr/>
        </p:nvSpPr>
        <p:spPr>
          <a:xfrm>
            <a:off x="360363" y="2408238"/>
            <a:ext cx="1300162" cy="9461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8382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/>
          </a:p>
        </p:txBody>
      </p:sp>
      <p:sp>
        <p:nvSpPr>
          <p:cNvPr id="50188" name="Rectangle 28">
            <a:extLst>
              <a:ext uri="{FF2B5EF4-FFF2-40B4-BE49-F238E27FC236}">
                <a16:creationId xmlns:a16="http://schemas.microsoft.com/office/drawing/2014/main" id="{746386EF-B2CE-B747-A638-47C91184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2974975"/>
            <a:ext cx="977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/>
            <a:r>
              <a:rPr lang="en-GB" altLang="en-US" sz="900" dirty="0">
                <a:solidFill>
                  <a:schemeClr val="bg1"/>
                </a:solidFill>
                <a:ea typeface="Open Sans Semibold" panose="020B0706030804020204" pitchFamily="34" charset="0"/>
                <a:cs typeface="Open Sans" panose="020B0606030504020204" pitchFamily="34" charset="0"/>
              </a:rPr>
              <a:t>Culture</a:t>
            </a:r>
            <a:endParaRPr lang="en-US" altLang="en-US" sz="900" dirty="0">
              <a:solidFill>
                <a:schemeClr val="bg1"/>
              </a:solidFill>
              <a:ea typeface="Open Sans Semibold" panose="020B07060308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0" name="Group 420">
            <a:extLst>
              <a:ext uri="{FF2B5EF4-FFF2-40B4-BE49-F238E27FC236}">
                <a16:creationId xmlns:a16="http://schemas.microsoft.com/office/drawing/2014/main" id="{30951355-E6A2-5E15-83C3-9B05E6D39C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1803" y="2570515"/>
            <a:ext cx="218679" cy="274050"/>
            <a:chOff x="4504" y="811"/>
            <a:chExt cx="2496" cy="3128"/>
          </a:xfrm>
          <a:solidFill>
            <a:schemeClr val="bg1"/>
          </a:solidFill>
        </p:grpSpPr>
        <p:sp>
          <p:nvSpPr>
            <p:cNvPr id="31" name="Freeform 422">
              <a:extLst>
                <a:ext uri="{FF2B5EF4-FFF2-40B4-BE49-F238E27FC236}">
                  <a16:creationId xmlns:a16="http://schemas.microsoft.com/office/drawing/2014/main" id="{BE2198B6-9BF5-A77E-46FD-37471B2FD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4" y="811"/>
              <a:ext cx="2496" cy="2550"/>
            </a:xfrm>
            <a:custGeom>
              <a:avLst/>
              <a:gdLst>
                <a:gd name="T0" fmla="*/ 1847 w 4993"/>
                <a:gd name="T1" fmla="*/ 1018 h 5101"/>
                <a:gd name="T2" fmla="*/ 1232 w 4993"/>
                <a:gd name="T3" fmla="*/ 1467 h 5101"/>
                <a:gd name="T4" fmla="*/ 880 w 4993"/>
                <a:gd name="T5" fmla="*/ 2152 h 5101"/>
                <a:gd name="T6" fmla="*/ 880 w 4993"/>
                <a:gd name="T7" fmla="*/ 2950 h 5101"/>
                <a:gd name="T8" fmla="*/ 1232 w 4993"/>
                <a:gd name="T9" fmla="*/ 3634 h 5101"/>
                <a:gd name="T10" fmla="*/ 1847 w 4993"/>
                <a:gd name="T11" fmla="*/ 4084 h 5101"/>
                <a:gd name="T12" fmla="*/ 2630 w 4993"/>
                <a:gd name="T13" fmla="*/ 4209 h 5101"/>
                <a:gd name="T14" fmla="*/ 3370 w 4993"/>
                <a:gd name="T15" fmla="*/ 3965 h 5101"/>
                <a:gd name="T16" fmla="*/ 3907 w 4993"/>
                <a:gd name="T17" fmla="*/ 3426 h 5101"/>
                <a:gd name="T18" fmla="*/ 4151 w 4993"/>
                <a:gd name="T19" fmla="*/ 2687 h 5101"/>
                <a:gd name="T20" fmla="*/ 4025 w 4993"/>
                <a:gd name="T21" fmla="*/ 1904 h 5101"/>
                <a:gd name="T22" fmla="*/ 3576 w 4993"/>
                <a:gd name="T23" fmla="*/ 1288 h 5101"/>
                <a:gd name="T24" fmla="*/ 2892 w 4993"/>
                <a:gd name="T25" fmla="*/ 936 h 5101"/>
                <a:gd name="T26" fmla="*/ 2586 w 4993"/>
                <a:gd name="T27" fmla="*/ 17 h 5101"/>
                <a:gd name="T28" fmla="*/ 2894 w 4993"/>
                <a:gd name="T29" fmla="*/ 275 h 5101"/>
                <a:gd name="T30" fmla="*/ 3193 w 4993"/>
                <a:gd name="T31" fmla="*/ 292 h 5101"/>
                <a:gd name="T32" fmla="*/ 3585 w 4993"/>
                <a:gd name="T33" fmla="*/ 244 h 5101"/>
                <a:gd name="T34" fmla="*/ 3799 w 4993"/>
                <a:gd name="T35" fmla="*/ 578 h 5101"/>
                <a:gd name="T36" fmla="*/ 4044 w 4993"/>
                <a:gd name="T37" fmla="*/ 810 h 5101"/>
                <a:gd name="T38" fmla="*/ 4440 w 4993"/>
                <a:gd name="T39" fmla="*/ 905 h 5101"/>
                <a:gd name="T40" fmla="*/ 4547 w 4993"/>
                <a:gd name="T41" fmla="*/ 1210 h 5101"/>
                <a:gd name="T42" fmla="*/ 4579 w 4993"/>
                <a:gd name="T43" fmla="*/ 1584 h 5101"/>
                <a:gd name="T44" fmla="*/ 4894 w 4993"/>
                <a:gd name="T45" fmla="*/ 1812 h 5101"/>
                <a:gd name="T46" fmla="*/ 4981 w 4993"/>
                <a:gd name="T47" fmla="*/ 2091 h 5101"/>
                <a:gd name="T48" fmla="*/ 4798 w 4993"/>
                <a:gd name="T49" fmla="*/ 2447 h 5101"/>
                <a:gd name="T50" fmla="*/ 4928 w 4993"/>
                <a:gd name="T51" fmla="*/ 2832 h 5101"/>
                <a:gd name="T52" fmla="*/ 4977 w 4993"/>
                <a:gd name="T53" fmla="*/ 3123 h 5101"/>
                <a:gd name="T54" fmla="*/ 4707 w 4993"/>
                <a:gd name="T55" fmla="*/ 3382 h 5101"/>
                <a:gd name="T56" fmla="*/ 4539 w 4993"/>
                <a:gd name="T57" fmla="*/ 3628 h 5101"/>
                <a:gd name="T58" fmla="*/ 4553 w 4993"/>
                <a:gd name="T59" fmla="*/ 4030 h 5101"/>
                <a:gd name="T60" fmla="*/ 4317 w 4993"/>
                <a:gd name="T61" fmla="*/ 4244 h 5101"/>
                <a:gd name="T62" fmla="*/ 3917 w 4993"/>
                <a:gd name="T63" fmla="*/ 4354 h 5101"/>
                <a:gd name="T64" fmla="*/ 3743 w 4993"/>
                <a:gd name="T65" fmla="*/ 4735 h 5101"/>
                <a:gd name="T66" fmla="*/ 3458 w 4993"/>
                <a:gd name="T67" fmla="*/ 4874 h 5101"/>
                <a:gd name="T68" fmla="*/ 3073 w 4993"/>
                <a:gd name="T69" fmla="*/ 4775 h 5101"/>
                <a:gd name="T70" fmla="*/ 2763 w 4993"/>
                <a:gd name="T71" fmla="*/ 4989 h 5101"/>
                <a:gd name="T72" fmla="*/ 2460 w 4993"/>
                <a:gd name="T73" fmla="*/ 5097 h 5101"/>
                <a:gd name="T74" fmla="*/ 2140 w 4993"/>
                <a:gd name="T75" fmla="*/ 4857 h 5101"/>
                <a:gd name="T76" fmla="*/ 1849 w 4993"/>
                <a:gd name="T77" fmla="*/ 4794 h 5101"/>
                <a:gd name="T78" fmla="*/ 1457 w 4993"/>
                <a:gd name="T79" fmla="*/ 4876 h 5101"/>
                <a:gd name="T80" fmla="*/ 1228 w 4993"/>
                <a:gd name="T81" fmla="*/ 4650 h 5101"/>
                <a:gd name="T82" fmla="*/ 1003 w 4993"/>
                <a:gd name="T83" fmla="*/ 4312 h 5101"/>
                <a:gd name="T84" fmla="*/ 596 w 4993"/>
                <a:gd name="T85" fmla="*/ 4230 h 5101"/>
                <a:gd name="T86" fmla="*/ 440 w 4993"/>
                <a:gd name="T87" fmla="*/ 3952 h 5101"/>
                <a:gd name="T88" fmla="*/ 438 w 4993"/>
                <a:gd name="T89" fmla="*/ 3563 h 5101"/>
                <a:gd name="T90" fmla="*/ 137 w 4993"/>
                <a:gd name="T91" fmla="*/ 3325 h 5101"/>
                <a:gd name="T92" fmla="*/ 6 w 4993"/>
                <a:gd name="T93" fmla="*/ 3062 h 5101"/>
                <a:gd name="T94" fmla="*/ 173 w 4993"/>
                <a:gd name="T95" fmla="*/ 2712 h 5101"/>
                <a:gd name="T96" fmla="*/ 141 w 4993"/>
                <a:gd name="T97" fmla="*/ 2374 h 5101"/>
                <a:gd name="T98" fmla="*/ 4 w 4993"/>
                <a:gd name="T99" fmla="*/ 2028 h 5101"/>
                <a:gd name="T100" fmla="*/ 171 w 4993"/>
                <a:gd name="T101" fmla="*/ 1784 h 5101"/>
                <a:gd name="T102" fmla="*/ 442 w 4993"/>
                <a:gd name="T103" fmla="*/ 1525 h 5101"/>
                <a:gd name="T104" fmla="*/ 425 w 4993"/>
                <a:gd name="T105" fmla="*/ 1126 h 5101"/>
                <a:gd name="T106" fmla="*/ 623 w 4993"/>
                <a:gd name="T107" fmla="*/ 877 h 5101"/>
                <a:gd name="T108" fmla="*/ 1030 w 4993"/>
                <a:gd name="T109" fmla="*/ 785 h 5101"/>
                <a:gd name="T110" fmla="*/ 1221 w 4993"/>
                <a:gd name="T111" fmla="*/ 418 h 5101"/>
                <a:gd name="T112" fmla="*/ 1478 w 4993"/>
                <a:gd name="T113" fmla="*/ 231 h 5101"/>
                <a:gd name="T114" fmla="*/ 1868 w 4993"/>
                <a:gd name="T115" fmla="*/ 326 h 5101"/>
                <a:gd name="T116" fmla="*/ 2144 w 4993"/>
                <a:gd name="T117" fmla="*/ 214 h 5101"/>
                <a:gd name="T118" fmla="*/ 2477 w 4993"/>
                <a:gd name="T119" fmla="*/ 0 h 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93" h="5101">
                  <a:moveTo>
                    <a:pt x="2494" y="886"/>
                  </a:moveTo>
                  <a:lnTo>
                    <a:pt x="2357" y="892"/>
                  </a:lnTo>
                  <a:lnTo>
                    <a:pt x="2224" y="909"/>
                  </a:lnTo>
                  <a:lnTo>
                    <a:pt x="2095" y="936"/>
                  </a:lnTo>
                  <a:lnTo>
                    <a:pt x="1969" y="972"/>
                  </a:lnTo>
                  <a:lnTo>
                    <a:pt x="1847" y="1018"/>
                  </a:lnTo>
                  <a:lnTo>
                    <a:pt x="1731" y="1073"/>
                  </a:lnTo>
                  <a:lnTo>
                    <a:pt x="1618" y="1136"/>
                  </a:lnTo>
                  <a:lnTo>
                    <a:pt x="1512" y="1208"/>
                  </a:lnTo>
                  <a:lnTo>
                    <a:pt x="1413" y="1288"/>
                  </a:lnTo>
                  <a:lnTo>
                    <a:pt x="1320" y="1374"/>
                  </a:lnTo>
                  <a:lnTo>
                    <a:pt x="1232" y="1467"/>
                  </a:lnTo>
                  <a:lnTo>
                    <a:pt x="1152" y="1568"/>
                  </a:lnTo>
                  <a:lnTo>
                    <a:pt x="1082" y="1675"/>
                  </a:lnTo>
                  <a:lnTo>
                    <a:pt x="1017" y="1786"/>
                  </a:lnTo>
                  <a:lnTo>
                    <a:pt x="962" y="1904"/>
                  </a:lnTo>
                  <a:lnTo>
                    <a:pt x="916" y="2026"/>
                  </a:lnTo>
                  <a:lnTo>
                    <a:pt x="880" y="2152"/>
                  </a:lnTo>
                  <a:lnTo>
                    <a:pt x="853" y="2281"/>
                  </a:lnTo>
                  <a:lnTo>
                    <a:pt x="836" y="2414"/>
                  </a:lnTo>
                  <a:lnTo>
                    <a:pt x="832" y="2552"/>
                  </a:lnTo>
                  <a:lnTo>
                    <a:pt x="836" y="2687"/>
                  </a:lnTo>
                  <a:lnTo>
                    <a:pt x="853" y="2820"/>
                  </a:lnTo>
                  <a:lnTo>
                    <a:pt x="880" y="2950"/>
                  </a:lnTo>
                  <a:lnTo>
                    <a:pt x="916" y="3076"/>
                  </a:lnTo>
                  <a:lnTo>
                    <a:pt x="962" y="3198"/>
                  </a:lnTo>
                  <a:lnTo>
                    <a:pt x="1017" y="3316"/>
                  </a:lnTo>
                  <a:lnTo>
                    <a:pt x="1082" y="3426"/>
                  </a:lnTo>
                  <a:lnTo>
                    <a:pt x="1152" y="3533"/>
                  </a:lnTo>
                  <a:lnTo>
                    <a:pt x="1232" y="3634"/>
                  </a:lnTo>
                  <a:lnTo>
                    <a:pt x="1320" y="3727"/>
                  </a:lnTo>
                  <a:lnTo>
                    <a:pt x="1413" y="3813"/>
                  </a:lnTo>
                  <a:lnTo>
                    <a:pt x="1512" y="3893"/>
                  </a:lnTo>
                  <a:lnTo>
                    <a:pt x="1618" y="3965"/>
                  </a:lnTo>
                  <a:lnTo>
                    <a:pt x="1731" y="4028"/>
                  </a:lnTo>
                  <a:lnTo>
                    <a:pt x="1847" y="4084"/>
                  </a:lnTo>
                  <a:lnTo>
                    <a:pt x="1969" y="4129"/>
                  </a:lnTo>
                  <a:lnTo>
                    <a:pt x="2095" y="4166"/>
                  </a:lnTo>
                  <a:lnTo>
                    <a:pt x="2224" y="4192"/>
                  </a:lnTo>
                  <a:lnTo>
                    <a:pt x="2357" y="4209"/>
                  </a:lnTo>
                  <a:lnTo>
                    <a:pt x="2494" y="4215"/>
                  </a:lnTo>
                  <a:lnTo>
                    <a:pt x="2630" y="4209"/>
                  </a:lnTo>
                  <a:lnTo>
                    <a:pt x="2763" y="4192"/>
                  </a:lnTo>
                  <a:lnTo>
                    <a:pt x="2892" y="4166"/>
                  </a:lnTo>
                  <a:lnTo>
                    <a:pt x="3020" y="4129"/>
                  </a:lnTo>
                  <a:lnTo>
                    <a:pt x="3140" y="4084"/>
                  </a:lnTo>
                  <a:lnTo>
                    <a:pt x="3258" y="4028"/>
                  </a:lnTo>
                  <a:lnTo>
                    <a:pt x="3370" y="3965"/>
                  </a:lnTo>
                  <a:lnTo>
                    <a:pt x="3475" y="3893"/>
                  </a:lnTo>
                  <a:lnTo>
                    <a:pt x="3576" y="3813"/>
                  </a:lnTo>
                  <a:lnTo>
                    <a:pt x="3669" y="3727"/>
                  </a:lnTo>
                  <a:lnTo>
                    <a:pt x="3757" y="3634"/>
                  </a:lnTo>
                  <a:lnTo>
                    <a:pt x="3835" y="3533"/>
                  </a:lnTo>
                  <a:lnTo>
                    <a:pt x="3907" y="3426"/>
                  </a:lnTo>
                  <a:lnTo>
                    <a:pt x="3970" y="3316"/>
                  </a:lnTo>
                  <a:lnTo>
                    <a:pt x="4025" y="3198"/>
                  </a:lnTo>
                  <a:lnTo>
                    <a:pt x="4073" y="3076"/>
                  </a:lnTo>
                  <a:lnTo>
                    <a:pt x="4109" y="2950"/>
                  </a:lnTo>
                  <a:lnTo>
                    <a:pt x="4136" y="2820"/>
                  </a:lnTo>
                  <a:lnTo>
                    <a:pt x="4151" y="2687"/>
                  </a:lnTo>
                  <a:lnTo>
                    <a:pt x="4157" y="2552"/>
                  </a:lnTo>
                  <a:lnTo>
                    <a:pt x="4151" y="2414"/>
                  </a:lnTo>
                  <a:lnTo>
                    <a:pt x="4136" y="2281"/>
                  </a:lnTo>
                  <a:lnTo>
                    <a:pt x="4109" y="2152"/>
                  </a:lnTo>
                  <a:lnTo>
                    <a:pt x="4073" y="2026"/>
                  </a:lnTo>
                  <a:lnTo>
                    <a:pt x="4025" y="1904"/>
                  </a:lnTo>
                  <a:lnTo>
                    <a:pt x="3970" y="1786"/>
                  </a:lnTo>
                  <a:lnTo>
                    <a:pt x="3907" y="1675"/>
                  </a:lnTo>
                  <a:lnTo>
                    <a:pt x="3835" y="1568"/>
                  </a:lnTo>
                  <a:lnTo>
                    <a:pt x="3757" y="1467"/>
                  </a:lnTo>
                  <a:lnTo>
                    <a:pt x="3669" y="1374"/>
                  </a:lnTo>
                  <a:lnTo>
                    <a:pt x="3576" y="1288"/>
                  </a:lnTo>
                  <a:lnTo>
                    <a:pt x="3475" y="1208"/>
                  </a:lnTo>
                  <a:lnTo>
                    <a:pt x="3370" y="1136"/>
                  </a:lnTo>
                  <a:lnTo>
                    <a:pt x="3258" y="1073"/>
                  </a:lnTo>
                  <a:lnTo>
                    <a:pt x="3140" y="1018"/>
                  </a:lnTo>
                  <a:lnTo>
                    <a:pt x="3020" y="972"/>
                  </a:lnTo>
                  <a:lnTo>
                    <a:pt x="2892" y="936"/>
                  </a:lnTo>
                  <a:lnTo>
                    <a:pt x="2763" y="909"/>
                  </a:lnTo>
                  <a:lnTo>
                    <a:pt x="2630" y="892"/>
                  </a:lnTo>
                  <a:lnTo>
                    <a:pt x="2494" y="886"/>
                  </a:lnTo>
                  <a:close/>
                  <a:moveTo>
                    <a:pt x="2477" y="0"/>
                  </a:moveTo>
                  <a:lnTo>
                    <a:pt x="2532" y="4"/>
                  </a:lnTo>
                  <a:lnTo>
                    <a:pt x="2586" y="17"/>
                  </a:lnTo>
                  <a:lnTo>
                    <a:pt x="2637" y="40"/>
                  </a:lnTo>
                  <a:lnTo>
                    <a:pt x="2685" y="71"/>
                  </a:lnTo>
                  <a:lnTo>
                    <a:pt x="2727" y="111"/>
                  </a:lnTo>
                  <a:lnTo>
                    <a:pt x="2814" y="208"/>
                  </a:lnTo>
                  <a:lnTo>
                    <a:pt x="2852" y="244"/>
                  </a:lnTo>
                  <a:lnTo>
                    <a:pt x="2894" y="275"/>
                  </a:lnTo>
                  <a:lnTo>
                    <a:pt x="2942" y="296"/>
                  </a:lnTo>
                  <a:lnTo>
                    <a:pt x="2989" y="311"/>
                  </a:lnTo>
                  <a:lnTo>
                    <a:pt x="3041" y="318"/>
                  </a:lnTo>
                  <a:lnTo>
                    <a:pt x="3092" y="317"/>
                  </a:lnTo>
                  <a:lnTo>
                    <a:pt x="3142" y="309"/>
                  </a:lnTo>
                  <a:lnTo>
                    <a:pt x="3193" y="292"/>
                  </a:lnTo>
                  <a:lnTo>
                    <a:pt x="3313" y="240"/>
                  </a:lnTo>
                  <a:lnTo>
                    <a:pt x="3368" y="221"/>
                  </a:lnTo>
                  <a:lnTo>
                    <a:pt x="3425" y="214"/>
                  </a:lnTo>
                  <a:lnTo>
                    <a:pt x="3481" y="216"/>
                  </a:lnTo>
                  <a:lnTo>
                    <a:pt x="3534" y="225"/>
                  </a:lnTo>
                  <a:lnTo>
                    <a:pt x="3585" y="244"/>
                  </a:lnTo>
                  <a:lnTo>
                    <a:pt x="3633" y="273"/>
                  </a:lnTo>
                  <a:lnTo>
                    <a:pt x="3677" y="307"/>
                  </a:lnTo>
                  <a:lnTo>
                    <a:pt x="3713" y="349"/>
                  </a:lnTo>
                  <a:lnTo>
                    <a:pt x="3742" y="398"/>
                  </a:lnTo>
                  <a:lnTo>
                    <a:pt x="3763" y="454"/>
                  </a:lnTo>
                  <a:lnTo>
                    <a:pt x="3799" y="578"/>
                  </a:lnTo>
                  <a:lnTo>
                    <a:pt x="3820" y="635"/>
                  </a:lnTo>
                  <a:lnTo>
                    <a:pt x="3852" y="684"/>
                  </a:lnTo>
                  <a:lnTo>
                    <a:pt x="3890" y="728"/>
                  </a:lnTo>
                  <a:lnTo>
                    <a:pt x="3936" y="764"/>
                  </a:lnTo>
                  <a:lnTo>
                    <a:pt x="3987" y="791"/>
                  </a:lnTo>
                  <a:lnTo>
                    <a:pt x="4044" y="810"/>
                  </a:lnTo>
                  <a:lnTo>
                    <a:pt x="4103" y="818"/>
                  </a:lnTo>
                  <a:lnTo>
                    <a:pt x="4233" y="823"/>
                  </a:lnTo>
                  <a:lnTo>
                    <a:pt x="4292" y="829"/>
                  </a:lnTo>
                  <a:lnTo>
                    <a:pt x="4345" y="846"/>
                  </a:lnTo>
                  <a:lnTo>
                    <a:pt x="4395" y="873"/>
                  </a:lnTo>
                  <a:lnTo>
                    <a:pt x="4440" y="905"/>
                  </a:lnTo>
                  <a:lnTo>
                    <a:pt x="4478" y="945"/>
                  </a:lnTo>
                  <a:lnTo>
                    <a:pt x="4509" y="991"/>
                  </a:lnTo>
                  <a:lnTo>
                    <a:pt x="4532" y="1041"/>
                  </a:lnTo>
                  <a:lnTo>
                    <a:pt x="4547" y="1094"/>
                  </a:lnTo>
                  <a:lnTo>
                    <a:pt x="4551" y="1151"/>
                  </a:lnTo>
                  <a:lnTo>
                    <a:pt x="4547" y="1210"/>
                  </a:lnTo>
                  <a:lnTo>
                    <a:pt x="4526" y="1338"/>
                  </a:lnTo>
                  <a:lnTo>
                    <a:pt x="4520" y="1391"/>
                  </a:lnTo>
                  <a:lnTo>
                    <a:pt x="4524" y="1443"/>
                  </a:lnTo>
                  <a:lnTo>
                    <a:pt x="4536" y="1492"/>
                  </a:lnTo>
                  <a:lnTo>
                    <a:pt x="4555" y="1540"/>
                  </a:lnTo>
                  <a:lnTo>
                    <a:pt x="4579" y="1584"/>
                  </a:lnTo>
                  <a:lnTo>
                    <a:pt x="4612" y="1624"/>
                  </a:lnTo>
                  <a:lnTo>
                    <a:pt x="4652" y="1658"/>
                  </a:lnTo>
                  <a:lnTo>
                    <a:pt x="4696" y="1687"/>
                  </a:lnTo>
                  <a:lnTo>
                    <a:pt x="4810" y="1748"/>
                  </a:lnTo>
                  <a:lnTo>
                    <a:pt x="4855" y="1778"/>
                  </a:lnTo>
                  <a:lnTo>
                    <a:pt x="4894" y="1812"/>
                  </a:lnTo>
                  <a:lnTo>
                    <a:pt x="4926" y="1850"/>
                  </a:lnTo>
                  <a:lnTo>
                    <a:pt x="4951" y="1894"/>
                  </a:lnTo>
                  <a:lnTo>
                    <a:pt x="4970" y="1942"/>
                  </a:lnTo>
                  <a:lnTo>
                    <a:pt x="4981" y="1990"/>
                  </a:lnTo>
                  <a:lnTo>
                    <a:pt x="4985" y="2039"/>
                  </a:lnTo>
                  <a:lnTo>
                    <a:pt x="4981" y="2091"/>
                  </a:lnTo>
                  <a:lnTo>
                    <a:pt x="4970" y="2140"/>
                  </a:lnTo>
                  <a:lnTo>
                    <a:pt x="4951" y="2188"/>
                  </a:lnTo>
                  <a:lnTo>
                    <a:pt x="4924" y="2233"/>
                  </a:lnTo>
                  <a:lnTo>
                    <a:pt x="4848" y="2340"/>
                  </a:lnTo>
                  <a:lnTo>
                    <a:pt x="4817" y="2392"/>
                  </a:lnTo>
                  <a:lnTo>
                    <a:pt x="4798" y="2447"/>
                  </a:lnTo>
                  <a:lnTo>
                    <a:pt x="4789" y="2504"/>
                  </a:lnTo>
                  <a:lnTo>
                    <a:pt x="4789" y="2563"/>
                  </a:lnTo>
                  <a:lnTo>
                    <a:pt x="4800" y="2620"/>
                  </a:lnTo>
                  <a:lnTo>
                    <a:pt x="4821" y="2676"/>
                  </a:lnTo>
                  <a:lnTo>
                    <a:pt x="4852" y="2727"/>
                  </a:lnTo>
                  <a:lnTo>
                    <a:pt x="4928" y="2832"/>
                  </a:lnTo>
                  <a:lnTo>
                    <a:pt x="4956" y="2877"/>
                  </a:lnTo>
                  <a:lnTo>
                    <a:pt x="4975" y="2925"/>
                  </a:lnTo>
                  <a:lnTo>
                    <a:pt x="4989" y="2975"/>
                  </a:lnTo>
                  <a:lnTo>
                    <a:pt x="4993" y="3026"/>
                  </a:lnTo>
                  <a:lnTo>
                    <a:pt x="4989" y="3076"/>
                  </a:lnTo>
                  <a:lnTo>
                    <a:pt x="4977" y="3123"/>
                  </a:lnTo>
                  <a:lnTo>
                    <a:pt x="4960" y="3171"/>
                  </a:lnTo>
                  <a:lnTo>
                    <a:pt x="4935" y="3215"/>
                  </a:lnTo>
                  <a:lnTo>
                    <a:pt x="4903" y="3255"/>
                  </a:lnTo>
                  <a:lnTo>
                    <a:pt x="4865" y="3289"/>
                  </a:lnTo>
                  <a:lnTo>
                    <a:pt x="4821" y="3320"/>
                  </a:lnTo>
                  <a:lnTo>
                    <a:pt x="4707" y="3382"/>
                  </a:lnTo>
                  <a:lnTo>
                    <a:pt x="4663" y="3411"/>
                  </a:lnTo>
                  <a:lnTo>
                    <a:pt x="4625" y="3447"/>
                  </a:lnTo>
                  <a:lnTo>
                    <a:pt x="4593" y="3487"/>
                  </a:lnTo>
                  <a:lnTo>
                    <a:pt x="4568" y="3531"/>
                  </a:lnTo>
                  <a:lnTo>
                    <a:pt x="4551" y="3579"/>
                  </a:lnTo>
                  <a:lnTo>
                    <a:pt x="4539" y="3628"/>
                  </a:lnTo>
                  <a:lnTo>
                    <a:pt x="4536" y="3682"/>
                  </a:lnTo>
                  <a:lnTo>
                    <a:pt x="4541" y="3733"/>
                  </a:lnTo>
                  <a:lnTo>
                    <a:pt x="4564" y="3861"/>
                  </a:lnTo>
                  <a:lnTo>
                    <a:pt x="4570" y="3920"/>
                  </a:lnTo>
                  <a:lnTo>
                    <a:pt x="4566" y="3977"/>
                  </a:lnTo>
                  <a:lnTo>
                    <a:pt x="4553" y="4030"/>
                  </a:lnTo>
                  <a:lnTo>
                    <a:pt x="4530" y="4080"/>
                  </a:lnTo>
                  <a:lnTo>
                    <a:pt x="4499" y="4126"/>
                  </a:lnTo>
                  <a:lnTo>
                    <a:pt x="4463" y="4167"/>
                  </a:lnTo>
                  <a:lnTo>
                    <a:pt x="4419" y="4200"/>
                  </a:lnTo>
                  <a:lnTo>
                    <a:pt x="4370" y="4227"/>
                  </a:lnTo>
                  <a:lnTo>
                    <a:pt x="4317" y="4244"/>
                  </a:lnTo>
                  <a:lnTo>
                    <a:pt x="4258" y="4253"/>
                  </a:lnTo>
                  <a:lnTo>
                    <a:pt x="4128" y="4261"/>
                  </a:lnTo>
                  <a:lnTo>
                    <a:pt x="4067" y="4270"/>
                  </a:lnTo>
                  <a:lnTo>
                    <a:pt x="4012" y="4289"/>
                  </a:lnTo>
                  <a:lnTo>
                    <a:pt x="3961" y="4318"/>
                  </a:lnTo>
                  <a:lnTo>
                    <a:pt x="3917" y="4354"/>
                  </a:lnTo>
                  <a:lnTo>
                    <a:pt x="3879" y="4398"/>
                  </a:lnTo>
                  <a:lnTo>
                    <a:pt x="3848" y="4449"/>
                  </a:lnTo>
                  <a:lnTo>
                    <a:pt x="3827" y="4505"/>
                  </a:lnTo>
                  <a:lnTo>
                    <a:pt x="3793" y="4630"/>
                  </a:lnTo>
                  <a:lnTo>
                    <a:pt x="3772" y="4686"/>
                  </a:lnTo>
                  <a:lnTo>
                    <a:pt x="3743" y="4735"/>
                  </a:lnTo>
                  <a:lnTo>
                    <a:pt x="3707" y="4777"/>
                  </a:lnTo>
                  <a:lnTo>
                    <a:pt x="3665" y="4813"/>
                  </a:lnTo>
                  <a:lnTo>
                    <a:pt x="3618" y="4840"/>
                  </a:lnTo>
                  <a:lnTo>
                    <a:pt x="3568" y="4861"/>
                  </a:lnTo>
                  <a:lnTo>
                    <a:pt x="3513" y="4872"/>
                  </a:lnTo>
                  <a:lnTo>
                    <a:pt x="3458" y="4874"/>
                  </a:lnTo>
                  <a:lnTo>
                    <a:pt x="3403" y="4867"/>
                  </a:lnTo>
                  <a:lnTo>
                    <a:pt x="3346" y="4850"/>
                  </a:lnTo>
                  <a:lnTo>
                    <a:pt x="3226" y="4800"/>
                  </a:lnTo>
                  <a:lnTo>
                    <a:pt x="3176" y="4783"/>
                  </a:lnTo>
                  <a:lnTo>
                    <a:pt x="3125" y="4775"/>
                  </a:lnTo>
                  <a:lnTo>
                    <a:pt x="3073" y="4775"/>
                  </a:lnTo>
                  <a:lnTo>
                    <a:pt x="3022" y="4785"/>
                  </a:lnTo>
                  <a:lnTo>
                    <a:pt x="2974" y="4800"/>
                  </a:lnTo>
                  <a:lnTo>
                    <a:pt x="2929" y="4823"/>
                  </a:lnTo>
                  <a:lnTo>
                    <a:pt x="2887" y="4852"/>
                  </a:lnTo>
                  <a:lnTo>
                    <a:pt x="2849" y="4890"/>
                  </a:lnTo>
                  <a:lnTo>
                    <a:pt x="2763" y="4989"/>
                  </a:lnTo>
                  <a:lnTo>
                    <a:pt x="2721" y="5029"/>
                  </a:lnTo>
                  <a:lnTo>
                    <a:pt x="2673" y="5061"/>
                  </a:lnTo>
                  <a:lnTo>
                    <a:pt x="2622" y="5084"/>
                  </a:lnTo>
                  <a:lnTo>
                    <a:pt x="2569" y="5097"/>
                  </a:lnTo>
                  <a:lnTo>
                    <a:pt x="2515" y="5101"/>
                  </a:lnTo>
                  <a:lnTo>
                    <a:pt x="2460" y="5097"/>
                  </a:lnTo>
                  <a:lnTo>
                    <a:pt x="2407" y="5084"/>
                  </a:lnTo>
                  <a:lnTo>
                    <a:pt x="2355" y="5063"/>
                  </a:lnTo>
                  <a:lnTo>
                    <a:pt x="2308" y="5033"/>
                  </a:lnTo>
                  <a:lnTo>
                    <a:pt x="2266" y="4993"/>
                  </a:lnTo>
                  <a:lnTo>
                    <a:pt x="2178" y="4893"/>
                  </a:lnTo>
                  <a:lnTo>
                    <a:pt x="2140" y="4857"/>
                  </a:lnTo>
                  <a:lnTo>
                    <a:pt x="2096" y="4829"/>
                  </a:lnTo>
                  <a:lnTo>
                    <a:pt x="2051" y="4806"/>
                  </a:lnTo>
                  <a:lnTo>
                    <a:pt x="2001" y="4792"/>
                  </a:lnTo>
                  <a:lnTo>
                    <a:pt x="1952" y="4785"/>
                  </a:lnTo>
                  <a:lnTo>
                    <a:pt x="1900" y="4785"/>
                  </a:lnTo>
                  <a:lnTo>
                    <a:pt x="1849" y="4794"/>
                  </a:lnTo>
                  <a:lnTo>
                    <a:pt x="1799" y="4812"/>
                  </a:lnTo>
                  <a:lnTo>
                    <a:pt x="1679" y="4863"/>
                  </a:lnTo>
                  <a:lnTo>
                    <a:pt x="1624" y="4880"/>
                  </a:lnTo>
                  <a:lnTo>
                    <a:pt x="1567" y="4890"/>
                  </a:lnTo>
                  <a:lnTo>
                    <a:pt x="1512" y="4888"/>
                  </a:lnTo>
                  <a:lnTo>
                    <a:pt x="1457" y="4876"/>
                  </a:lnTo>
                  <a:lnTo>
                    <a:pt x="1405" y="4857"/>
                  </a:lnTo>
                  <a:lnTo>
                    <a:pt x="1358" y="4831"/>
                  </a:lnTo>
                  <a:lnTo>
                    <a:pt x="1316" y="4796"/>
                  </a:lnTo>
                  <a:lnTo>
                    <a:pt x="1280" y="4752"/>
                  </a:lnTo>
                  <a:lnTo>
                    <a:pt x="1249" y="4705"/>
                  </a:lnTo>
                  <a:lnTo>
                    <a:pt x="1228" y="4650"/>
                  </a:lnTo>
                  <a:lnTo>
                    <a:pt x="1194" y="4524"/>
                  </a:lnTo>
                  <a:lnTo>
                    <a:pt x="1171" y="4469"/>
                  </a:lnTo>
                  <a:lnTo>
                    <a:pt x="1141" y="4419"/>
                  </a:lnTo>
                  <a:lnTo>
                    <a:pt x="1101" y="4375"/>
                  </a:lnTo>
                  <a:lnTo>
                    <a:pt x="1055" y="4339"/>
                  </a:lnTo>
                  <a:lnTo>
                    <a:pt x="1003" y="4312"/>
                  </a:lnTo>
                  <a:lnTo>
                    <a:pt x="948" y="4293"/>
                  </a:lnTo>
                  <a:lnTo>
                    <a:pt x="889" y="4286"/>
                  </a:lnTo>
                  <a:lnTo>
                    <a:pt x="758" y="4280"/>
                  </a:lnTo>
                  <a:lnTo>
                    <a:pt x="701" y="4272"/>
                  </a:lnTo>
                  <a:lnTo>
                    <a:pt x="645" y="4255"/>
                  </a:lnTo>
                  <a:lnTo>
                    <a:pt x="596" y="4230"/>
                  </a:lnTo>
                  <a:lnTo>
                    <a:pt x="552" y="4198"/>
                  </a:lnTo>
                  <a:lnTo>
                    <a:pt x="514" y="4158"/>
                  </a:lnTo>
                  <a:lnTo>
                    <a:pt x="484" y="4112"/>
                  </a:lnTo>
                  <a:lnTo>
                    <a:pt x="461" y="4063"/>
                  </a:lnTo>
                  <a:lnTo>
                    <a:pt x="446" y="4009"/>
                  </a:lnTo>
                  <a:lnTo>
                    <a:pt x="440" y="3952"/>
                  </a:lnTo>
                  <a:lnTo>
                    <a:pt x="446" y="3893"/>
                  </a:lnTo>
                  <a:lnTo>
                    <a:pt x="467" y="3764"/>
                  </a:lnTo>
                  <a:lnTo>
                    <a:pt x="472" y="3712"/>
                  </a:lnTo>
                  <a:lnTo>
                    <a:pt x="468" y="3661"/>
                  </a:lnTo>
                  <a:lnTo>
                    <a:pt x="457" y="3609"/>
                  </a:lnTo>
                  <a:lnTo>
                    <a:pt x="438" y="3563"/>
                  </a:lnTo>
                  <a:lnTo>
                    <a:pt x="411" y="3520"/>
                  </a:lnTo>
                  <a:lnTo>
                    <a:pt x="379" y="3480"/>
                  </a:lnTo>
                  <a:lnTo>
                    <a:pt x="341" y="3445"/>
                  </a:lnTo>
                  <a:lnTo>
                    <a:pt x="297" y="3417"/>
                  </a:lnTo>
                  <a:lnTo>
                    <a:pt x="181" y="3354"/>
                  </a:lnTo>
                  <a:lnTo>
                    <a:pt x="137" y="3325"/>
                  </a:lnTo>
                  <a:lnTo>
                    <a:pt x="99" y="3291"/>
                  </a:lnTo>
                  <a:lnTo>
                    <a:pt x="67" y="3251"/>
                  </a:lnTo>
                  <a:lnTo>
                    <a:pt x="40" y="3207"/>
                  </a:lnTo>
                  <a:lnTo>
                    <a:pt x="23" y="3161"/>
                  </a:lnTo>
                  <a:lnTo>
                    <a:pt x="11" y="3114"/>
                  </a:lnTo>
                  <a:lnTo>
                    <a:pt x="6" y="3062"/>
                  </a:lnTo>
                  <a:lnTo>
                    <a:pt x="10" y="3013"/>
                  </a:lnTo>
                  <a:lnTo>
                    <a:pt x="21" y="2963"/>
                  </a:lnTo>
                  <a:lnTo>
                    <a:pt x="40" y="2916"/>
                  </a:lnTo>
                  <a:lnTo>
                    <a:pt x="67" y="2870"/>
                  </a:lnTo>
                  <a:lnTo>
                    <a:pt x="143" y="2763"/>
                  </a:lnTo>
                  <a:lnTo>
                    <a:pt x="173" y="2712"/>
                  </a:lnTo>
                  <a:lnTo>
                    <a:pt x="194" y="2656"/>
                  </a:lnTo>
                  <a:lnTo>
                    <a:pt x="204" y="2597"/>
                  </a:lnTo>
                  <a:lnTo>
                    <a:pt x="204" y="2540"/>
                  </a:lnTo>
                  <a:lnTo>
                    <a:pt x="192" y="2483"/>
                  </a:lnTo>
                  <a:lnTo>
                    <a:pt x="171" y="2428"/>
                  </a:lnTo>
                  <a:lnTo>
                    <a:pt x="141" y="2374"/>
                  </a:lnTo>
                  <a:lnTo>
                    <a:pt x="63" y="2270"/>
                  </a:lnTo>
                  <a:lnTo>
                    <a:pt x="36" y="2226"/>
                  </a:lnTo>
                  <a:lnTo>
                    <a:pt x="15" y="2176"/>
                  </a:lnTo>
                  <a:lnTo>
                    <a:pt x="4" y="2127"/>
                  </a:lnTo>
                  <a:lnTo>
                    <a:pt x="0" y="2077"/>
                  </a:lnTo>
                  <a:lnTo>
                    <a:pt x="4" y="2028"/>
                  </a:lnTo>
                  <a:lnTo>
                    <a:pt x="13" y="1980"/>
                  </a:lnTo>
                  <a:lnTo>
                    <a:pt x="32" y="1932"/>
                  </a:lnTo>
                  <a:lnTo>
                    <a:pt x="57" y="1889"/>
                  </a:lnTo>
                  <a:lnTo>
                    <a:pt x="88" y="1849"/>
                  </a:lnTo>
                  <a:lnTo>
                    <a:pt x="126" y="1814"/>
                  </a:lnTo>
                  <a:lnTo>
                    <a:pt x="171" y="1784"/>
                  </a:lnTo>
                  <a:lnTo>
                    <a:pt x="286" y="1721"/>
                  </a:lnTo>
                  <a:lnTo>
                    <a:pt x="329" y="1690"/>
                  </a:lnTo>
                  <a:lnTo>
                    <a:pt x="367" y="1656"/>
                  </a:lnTo>
                  <a:lnTo>
                    <a:pt x="398" y="1616"/>
                  </a:lnTo>
                  <a:lnTo>
                    <a:pt x="423" y="1572"/>
                  </a:lnTo>
                  <a:lnTo>
                    <a:pt x="442" y="1525"/>
                  </a:lnTo>
                  <a:lnTo>
                    <a:pt x="453" y="1473"/>
                  </a:lnTo>
                  <a:lnTo>
                    <a:pt x="455" y="1422"/>
                  </a:lnTo>
                  <a:lnTo>
                    <a:pt x="449" y="1368"/>
                  </a:lnTo>
                  <a:lnTo>
                    <a:pt x="427" y="1241"/>
                  </a:lnTo>
                  <a:lnTo>
                    <a:pt x="421" y="1184"/>
                  </a:lnTo>
                  <a:lnTo>
                    <a:pt x="425" y="1126"/>
                  </a:lnTo>
                  <a:lnTo>
                    <a:pt x="440" y="1073"/>
                  </a:lnTo>
                  <a:lnTo>
                    <a:pt x="461" y="1022"/>
                  </a:lnTo>
                  <a:lnTo>
                    <a:pt x="491" y="976"/>
                  </a:lnTo>
                  <a:lnTo>
                    <a:pt x="529" y="936"/>
                  </a:lnTo>
                  <a:lnTo>
                    <a:pt x="573" y="902"/>
                  </a:lnTo>
                  <a:lnTo>
                    <a:pt x="623" y="877"/>
                  </a:lnTo>
                  <a:lnTo>
                    <a:pt x="676" y="858"/>
                  </a:lnTo>
                  <a:lnTo>
                    <a:pt x="733" y="850"/>
                  </a:lnTo>
                  <a:lnTo>
                    <a:pt x="864" y="842"/>
                  </a:lnTo>
                  <a:lnTo>
                    <a:pt x="923" y="833"/>
                  </a:lnTo>
                  <a:lnTo>
                    <a:pt x="979" y="814"/>
                  </a:lnTo>
                  <a:lnTo>
                    <a:pt x="1030" y="785"/>
                  </a:lnTo>
                  <a:lnTo>
                    <a:pt x="1076" y="749"/>
                  </a:lnTo>
                  <a:lnTo>
                    <a:pt x="1114" y="703"/>
                  </a:lnTo>
                  <a:lnTo>
                    <a:pt x="1144" y="654"/>
                  </a:lnTo>
                  <a:lnTo>
                    <a:pt x="1165" y="597"/>
                  </a:lnTo>
                  <a:lnTo>
                    <a:pt x="1200" y="473"/>
                  </a:lnTo>
                  <a:lnTo>
                    <a:pt x="1221" y="418"/>
                  </a:lnTo>
                  <a:lnTo>
                    <a:pt x="1249" y="368"/>
                  </a:lnTo>
                  <a:lnTo>
                    <a:pt x="1283" y="326"/>
                  </a:lnTo>
                  <a:lnTo>
                    <a:pt x="1327" y="290"/>
                  </a:lnTo>
                  <a:lnTo>
                    <a:pt x="1373" y="261"/>
                  </a:lnTo>
                  <a:lnTo>
                    <a:pt x="1424" y="242"/>
                  </a:lnTo>
                  <a:lnTo>
                    <a:pt x="1478" y="231"/>
                  </a:lnTo>
                  <a:lnTo>
                    <a:pt x="1535" y="229"/>
                  </a:lnTo>
                  <a:lnTo>
                    <a:pt x="1590" y="235"/>
                  </a:lnTo>
                  <a:lnTo>
                    <a:pt x="1645" y="254"/>
                  </a:lnTo>
                  <a:lnTo>
                    <a:pt x="1767" y="303"/>
                  </a:lnTo>
                  <a:lnTo>
                    <a:pt x="1817" y="318"/>
                  </a:lnTo>
                  <a:lnTo>
                    <a:pt x="1868" y="326"/>
                  </a:lnTo>
                  <a:lnTo>
                    <a:pt x="1919" y="326"/>
                  </a:lnTo>
                  <a:lnTo>
                    <a:pt x="1969" y="318"/>
                  </a:lnTo>
                  <a:lnTo>
                    <a:pt x="2018" y="303"/>
                  </a:lnTo>
                  <a:lnTo>
                    <a:pt x="2064" y="280"/>
                  </a:lnTo>
                  <a:lnTo>
                    <a:pt x="2106" y="250"/>
                  </a:lnTo>
                  <a:lnTo>
                    <a:pt x="2144" y="214"/>
                  </a:lnTo>
                  <a:lnTo>
                    <a:pt x="2230" y="115"/>
                  </a:lnTo>
                  <a:lnTo>
                    <a:pt x="2272" y="75"/>
                  </a:lnTo>
                  <a:lnTo>
                    <a:pt x="2319" y="42"/>
                  </a:lnTo>
                  <a:lnTo>
                    <a:pt x="2369" y="19"/>
                  </a:lnTo>
                  <a:lnTo>
                    <a:pt x="2422" y="6"/>
                  </a:lnTo>
                  <a:lnTo>
                    <a:pt x="24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2" name="Freeform 423">
              <a:extLst>
                <a:ext uri="{FF2B5EF4-FFF2-40B4-BE49-F238E27FC236}">
                  <a16:creationId xmlns:a16="http://schemas.microsoft.com/office/drawing/2014/main" id="{A7236BB8-9FB2-510B-1D79-7C8E3640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" y="3122"/>
              <a:ext cx="811" cy="816"/>
            </a:xfrm>
            <a:custGeom>
              <a:avLst/>
              <a:gdLst>
                <a:gd name="T0" fmla="*/ 1154 w 1622"/>
                <a:gd name="T1" fmla="*/ 0 h 1633"/>
                <a:gd name="T2" fmla="*/ 1599 w 1622"/>
                <a:gd name="T3" fmla="*/ 808 h 1633"/>
                <a:gd name="T4" fmla="*/ 1615 w 1622"/>
                <a:gd name="T5" fmla="*/ 846 h 1633"/>
                <a:gd name="T6" fmla="*/ 1622 w 1622"/>
                <a:gd name="T7" fmla="*/ 888 h 1633"/>
                <a:gd name="T8" fmla="*/ 1620 w 1622"/>
                <a:gd name="T9" fmla="*/ 930 h 1633"/>
                <a:gd name="T10" fmla="*/ 1609 w 1622"/>
                <a:gd name="T11" fmla="*/ 972 h 1633"/>
                <a:gd name="T12" fmla="*/ 1394 w 1622"/>
                <a:gd name="T13" fmla="*/ 1511 h 1633"/>
                <a:gd name="T14" fmla="*/ 1375 w 1622"/>
                <a:gd name="T15" fmla="*/ 1545 h 1633"/>
                <a:gd name="T16" fmla="*/ 1352 w 1622"/>
                <a:gd name="T17" fmla="*/ 1576 h 1633"/>
                <a:gd name="T18" fmla="*/ 1323 w 1622"/>
                <a:gd name="T19" fmla="*/ 1599 h 1633"/>
                <a:gd name="T20" fmla="*/ 1291 w 1622"/>
                <a:gd name="T21" fmla="*/ 1618 h 1633"/>
                <a:gd name="T22" fmla="*/ 1255 w 1622"/>
                <a:gd name="T23" fmla="*/ 1629 h 1633"/>
                <a:gd name="T24" fmla="*/ 1219 w 1622"/>
                <a:gd name="T25" fmla="*/ 1633 h 1633"/>
                <a:gd name="T26" fmla="*/ 1179 w 1622"/>
                <a:gd name="T27" fmla="*/ 1629 h 1633"/>
                <a:gd name="T28" fmla="*/ 607 w 1622"/>
                <a:gd name="T29" fmla="*/ 1522 h 1633"/>
                <a:gd name="T30" fmla="*/ 567 w 1622"/>
                <a:gd name="T31" fmla="*/ 1511 h 1633"/>
                <a:gd name="T32" fmla="*/ 531 w 1622"/>
                <a:gd name="T33" fmla="*/ 1490 h 1633"/>
                <a:gd name="T34" fmla="*/ 499 w 1622"/>
                <a:gd name="T35" fmla="*/ 1461 h 1633"/>
                <a:gd name="T36" fmla="*/ 474 w 1622"/>
                <a:gd name="T37" fmla="*/ 1427 h 1633"/>
                <a:gd name="T38" fmla="*/ 0 w 1622"/>
                <a:gd name="T39" fmla="*/ 564 h 1633"/>
                <a:gd name="T40" fmla="*/ 31 w 1622"/>
                <a:gd name="T41" fmla="*/ 528 h 1633"/>
                <a:gd name="T42" fmla="*/ 128 w 1622"/>
                <a:gd name="T43" fmla="*/ 568 h 1633"/>
                <a:gd name="T44" fmla="*/ 213 w 1622"/>
                <a:gd name="T45" fmla="*/ 598 h 1633"/>
                <a:gd name="T46" fmla="*/ 303 w 1622"/>
                <a:gd name="T47" fmla="*/ 615 h 1633"/>
                <a:gd name="T48" fmla="*/ 394 w 1622"/>
                <a:gd name="T49" fmla="*/ 621 h 1633"/>
                <a:gd name="T50" fmla="*/ 478 w 1622"/>
                <a:gd name="T51" fmla="*/ 615 h 1633"/>
                <a:gd name="T52" fmla="*/ 560 w 1622"/>
                <a:gd name="T53" fmla="*/ 600 h 1633"/>
                <a:gd name="T54" fmla="*/ 640 w 1622"/>
                <a:gd name="T55" fmla="*/ 575 h 1633"/>
                <a:gd name="T56" fmla="*/ 714 w 1622"/>
                <a:gd name="T57" fmla="*/ 543 h 1633"/>
                <a:gd name="T58" fmla="*/ 785 w 1622"/>
                <a:gd name="T59" fmla="*/ 501 h 1633"/>
                <a:gd name="T60" fmla="*/ 849 w 1622"/>
                <a:gd name="T61" fmla="*/ 451 h 1633"/>
                <a:gd name="T62" fmla="*/ 908 w 1622"/>
                <a:gd name="T63" fmla="*/ 394 h 1633"/>
                <a:gd name="T64" fmla="*/ 960 w 1622"/>
                <a:gd name="T65" fmla="*/ 331 h 1633"/>
                <a:gd name="T66" fmla="*/ 1005 w 1622"/>
                <a:gd name="T67" fmla="*/ 261 h 1633"/>
                <a:gd name="T68" fmla="*/ 1042 w 1622"/>
                <a:gd name="T69" fmla="*/ 187 h 1633"/>
                <a:gd name="T70" fmla="*/ 1068 w 1622"/>
                <a:gd name="T71" fmla="*/ 107 h 1633"/>
                <a:gd name="T72" fmla="*/ 1097 w 1622"/>
                <a:gd name="T73" fmla="*/ 4 h 1633"/>
                <a:gd name="T74" fmla="*/ 1154 w 1622"/>
                <a:gd name="T75" fmla="*/ 0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2" h="1633">
                  <a:moveTo>
                    <a:pt x="1154" y="0"/>
                  </a:moveTo>
                  <a:lnTo>
                    <a:pt x="1599" y="808"/>
                  </a:lnTo>
                  <a:lnTo>
                    <a:pt x="1615" y="846"/>
                  </a:lnTo>
                  <a:lnTo>
                    <a:pt x="1622" y="888"/>
                  </a:lnTo>
                  <a:lnTo>
                    <a:pt x="1620" y="930"/>
                  </a:lnTo>
                  <a:lnTo>
                    <a:pt x="1609" y="972"/>
                  </a:lnTo>
                  <a:lnTo>
                    <a:pt x="1394" y="1511"/>
                  </a:lnTo>
                  <a:lnTo>
                    <a:pt x="1375" y="1545"/>
                  </a:lnTo>
                  <a:lnTo>
                    <a:pt x="1352" y="1576"/>
                  </a:lnTo>
                  <a:lnTo>
                    <a:pt x="1323" y="1599"/>
                  </a:lnTo>
                  <a:lnTo>
                    <a:pt x="1291" y="1618"/>
                  </a:lnTo>
                  <a:lnTo>
                    <a:pt x="1255" y="1629"/>
                  </a:lnTo>
                  <a:lnTo>
                    <a:pt x="1219" y="1633"/>
                  </a:lnTo>
                  <a:lnTo>
                    <a:pt x="1179" y="1629"/>
                  </a:lnTo>
                  <a:lnTo>
                    <a:pt x="607" y="1522"/>
                  </a:lnTo>
                  <a:lnTo>
                    <a:pt x="567" y="1511"/>
                  </a:lnTo>
                  <a:lnTo>
                    <a:pt x="531" y="1490"/>
                  </a:lnTo>
                  <a:lnTo>
                    <a:pt x="499" y="1461"/>
                  </a:lnTo>
                  <a:lnTo>
                    <a:pt x="474" y="1427"/>
                  </a:lnTo>
                  <a:lnTo>
                    <a:pt x="0" y="564"/>
                  </a:lnTo>
                  <a:lnTo>
                    <a:pt x="31" y="528"/>
                  </a:lnTo>
                  <a:lnTo>
                    <a:pt x="128" y="568"/>
                  </a:lnTo>
                  <a:lnTo>
                    <a:pt x="213" y="598"/>
                  </a:lnTo>
                  <a:lnTo>
                    <a:pt x="303" y="615"/>
                  </a:lnTo>
                  <a:lnTo>
                    <a:pt x="394" y="621"/>
                  </a:lnTo>
                  <a:lnTo>
                    <a:pt x="478" y="615"/>
                  </a:lnTo>
                  <a:lnTo>
                    <a:pt x="560" y="600"/>
                  </a:lnTo>
                  <a:lnTo>
                    <a:pt x="640" y="575"/>
                  </a:lnTo>
                  <a:lnTo>
                    <a:pt x="714" y="543"/>
                  </a:lnTo>
                  <a:lnTo>
                    <a:pt x="785" y="501"/>
                  </a:lnTo>
                  <a:lnTo>
                    <a:pt x="849" y="451"/>
                  </a:lnTo>
                  <a:lnTo>
                    <a:pt x="908" y="394"/>
                  </a:lnTo>
                  <a:lnTo>
                    <a:pt x="960" y="331"/>
                  </a:lnTo>
                  <a:lnTo>
                    <a:pt x="1005" y="261"/>
                  </a:lnTo>
                  <a:lnTo>
                    <a:pt x="1042" y="187"/>
                  </a:lnTo>
                  <a:lnTo>
                    <a:pt x="1068" y="107"/>
                  </a:lnTo>
                  <a:lnTo>
                    <a:pt x="1097" y="4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3" name="Freeform 424">
              <a:extLst>
                <a:ext uri="{FF2B5EF4-FFF2-40B4-BE49-F238E27FC236}">
                  <a16:creationId xmlns:a16="http://schemas.microsoft.com/office/drawing/2014/main" id="{D2E52CBA-4942-F874-C69C-4AB21E231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3135"/>
              <a:ext cx="818" cy="804"/>
            </a:xfrm>
            <a:custGeom>
              <a:avLst/>
              <a:gdLst>
                <a:gd name="T0" fmla="*/ 454 w 1636"/>
                <a:gd name="T1" fmla="*/ 0 h 1608"/>
                <a:gd name="T2" fmla="*/ 556 w 1636"/>
                <a:gd name="T3" fmla="*/ 3 h 1608"/>
                <a:gd name="T4" fmla="*/ 585 w 1636"/>
                <a:gd name="T5" fmla="*/ 104 h 1608"/>
                <a:gd name="T6" fmla="*/ 614 w 1636"/>
                <a:gd name="T7" fmla="*/ 182 h 1608"/>
                <a:gd name="T8" fmla="*/ 650 w 1636"/>
                <a:gd name="T9" fmla="*/ 257 h 1608"/>
                <a:gd name="T10" fmla="*/ 695 w 1636"/>
                <a:gd name="T11" fmla="*/ 323 h 1608"/>
                <a:gd name="T12" fmla="*/ 747 w 1636"/>
                <a:gd name="T13" fmla="*/ 386 h 1608"/>
                <a:gd name="T14" fmla="*/ 806 w 1636"/>
                <a:gd name="T15" fmla="*/ 442 h 1608"/>
                <a:gd name="T16" fmla="*/ 871 w 1636"/>
                <a:gd name="T17" fmla="*/ 491 h 1608"/>
                <a:gd name="T18" fmla="*/ 941 w 1636"/>
                <a:gd name="T19" fmla="*/ 531 h 1608"/>
                <a:gd name="T20" fmla="*/ 1015 w 1636"/>
                <a:gd name="T21" fmla="*/ 564 h 1608"/>
                <a:gd name="T22" fmla="*/ 1093 w 1636"/>
                <a:gd name="T23" fmla="*/ 588 h 1608"/>
                <a:gd name="T24" fmla="*/ 1173 w 1636"/>
                <a:gd name="T25" fmla="*/ 604 h 1608"/>
                <a:gd name="T26" fmla="*/ 1257 w 1636"/>
                <a:gd name="T27" fmla="*/ 607 h 1608"/>
                <a:gd name="T28" fmla="*/ 1328 w 1636"/>
                <a:gd name="T29" fmla="*/ 604 h 1608"/>
                <a:gd name="T30" fmla="*/ 1398 w 1636"/>
                <a:gd name="T31" fmla="*/ 594 h 1608"/>
                <a:gd name="T32" fmla="*/ 1467 w 1636"/>
                <a:gd name="T33" fmla="*/ 575 h 1608"/>
                <a:gd name="T34" fmla="*/ 1533 w 1636"/>
                <a:gd name="T35" fmla="*/ 550 h 1608"/>
                <a:gd name="T36" fmla="*/ 1632 w 1636"/>
                <a:gd name="T37" fmla="*/ 510 h 1608"/>
                <a:gd name="T38" fmla="*/ 1636 w 1636"/>
                <a:gd name="T39" fmla="*/ 514 h 1608"/>
                <a:gd name="T40" fmla="*/ 1149 w 1636"/>
                <a:gd name="T41" fmla="*/ 1402 h 1608"/>
                <a:gd name="T42" fmla="*/ 1124 w 1636"/>
                <a:gd name="T43" fmla="*/ 1436 h 1608"/>
                <a:gd name="T44" fmla="*/ 1093 w 1636"/>
                <a:gd name="T45" fmla="*/ 1465 h 1608"/>
                <a:gd name="T46" fmla="*/ 1055 w 1636"/>
                <a:gd name="T47" fmla="*/ 1486 h 1608"/>
                <a:gd name="T48" fmla="*/ 1015 w 1636"/>
                <a:gd name="T49" fmla="*/ 1497 h 1608"/>
                <a:gd name="T50" fmla="*/ 444 w 1636"/>
                <a:gd name="T51" fmla="*/ 1604 h 1608"/>
                <a:gd name="T52" fmla="*/ 406 w 1636"/>
                <a:gd name="T53" fmla="*/ 1608 h 1608"/>
                <a:gd name="T54" fmla="*/ 368 w 1636"/>
                <a:gd name="T55" fmla="*/ 1602 h 1608"/>
                <a:gd name="T56" fmla="*/ 334 w 1636"/>
                <a:gd name="T57" fmla="*/ 1591 h 1608"/>
                <a:gd name="T58" fmla="*/ 301 w 1636"/>
                <a:gd name="T59" fmla="*/ 1573 h 1608"/>
                <a:gd name="T60" fmla="*/ 273 w 1636"/>
                <a:gd name="T61" fmla="*/ 1551 h 1608"/>
                <a:gd name="T62" fmla="*/ 248 w 1636"/>
                <a:gd name="T63" fmla="*/ 1520 h 1608"/>
                <a:gd name="T64" fmla="*/ 231 w 1636"/>
                <a:gd name="T65" fmla="*/ 1486 h 1608"/>
                <a:gd name="T66" fmla="*/ 14 w 1636"/>
                <a:gd name="T67" fmla="*/ 947 h 1608"/>
                <a:gd name="T68" fmla="*/ 2 w 1636"/>
                <a:gd name="T69" fmla="*/ 905 h 1608"/>
                <a:gd name="T70" fmla="*/ 0 w 1636"/>
                <a:gd name="T71" fmla="*/ 863 h 1608"/>
                <a:gd name="T72" fmla="*/ 8 w 1636"/>
                <a:gd name="T73" fmla="*/ 821 h 1608"/>
                <a:gd name="T74" fmla="*/ 23 w 1636"/>
                <a:gd name="T75" fmla="*/ 783 h 1608"/>
                <a:gd name="T76" fmla="*/ 454 w 1636"/>
                <a:gd name="T7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6" h="1608">
                  <a:moveTo>
                    <a:pt x="454" y="0"/>
                  </a:moveTo>
                  <a:lnTo>
                    <a:pt x="556" y="3"/>
                  </a:lnTo>
                  <a:lnTo>
                    <a:pt x="585" y="104"/>
                  </a:lnTo>
                  <a:lnTo>
                    <a:pt x="614" y="182"/>
                  </a:lnTo>
                  <a:lnTo>
                    <a:pt x="650" y="257"/>
                  </a:lnTo>
                  <a:lnTo>
                    <a:pt x="695" y="323"/>
                  </a:lnTo>
                  <a:lnTo>
                    <a:pt x="747" y="386"/>
                  </a:lnTo>
                  <a:lnTo>
                    <a:pt x="806" y="442"/>
                  </a:lnTo>
                  <a:lnTo>
                    <a:pt x="871" y="491"/>
                  </a:lnTo>
                  <a:lnTo>
                    <a:pt x="941" y="531"/>
                  </a:lnTo>
                  <a:lnTo>
                    <a:pt x="1015" y="564"/>
                  </a:lnTo>
                  <a:lnTo>
                    <a:pt x="1093" y="588"/>
                  </a:lnTo>
                  <a:lnTo>
                    <a:pt x="1173" y="604"/>
                  </a:lnTo>
                  <a:lnTo>
                    <a:pt x="1257" y="607"/>
                  </a:lnTo>
                  <a:lnTo>
                    <a:pt x="1328" y="604"/>
                  </a:lnTo>
                  <a:lnTo>
                    <a:pt x="1398" y="594"/>
                  </a:lnTo>
                  <a:lnTo>
                    <a:pt x="1467" y="575"/>
                  </a:lnTo>
                  <a:lnTo>
                    <a:pt x="1533" y="550"/>
                  </a:lnTo>
                  <a:lnTo>
                    <a:pt x="1632" y="510"/>
                  </a:lnTo>
                  <a:lnTo>
                    <a:pt x="1636" y="514"/>
                  </a:lnTo>
                  <a:lnTo>
                    <a:pt x="1149" y="1402"/>
                  </a:lnTo>
                  <a:lnTo>
                    <a:pt x="1124" y="1436"/>
                  </a:lnTo>
                  <a:lnTo>
                    <a:pt x="1093" y="1465"/>
                  </a:lnTo>
                  <a:lnTo>
                    <a:pt x="1055" y="1486"/>
                  </a:lnTo>
                  <a:lnTo>
                    <a:pt x="1015" y="1497"/>
                  </a:lnTo>
                  <a:lnTo>
                    <a:pt x="444" y="1604"/>
                  </a:lnTo>
                  <a:lnTo>
                    <a:pt x="406" y="1608"/>
                  </a:lnTo>
                  <a:lnTo>
                    <a:pt x="368" y="1602"/>
                  </a:lnTo>
                  <a:lnTo>
                    <a:pt x="334" y="1591"/>
                  </a:lnTo>
                  <a:lnTo>
                    <a:pt x="301" y="1573"/>
                  </a:lnTo>
                  <a:lnTo>
                    <a:pt x="273" y="1551"/>
                  </a:lnTo>
                  <a:lnTo>
                    <a:pt x="248" y="1520"/>
                  </a:lnTo>
                  <a:lnTo>
                    <a:pt x="231" y="1486"/>
                  </a:lnTo>
                  <a:lnTo>
                    <a:pt x="14" y="947"/>
                  </a:lnTo>
                  <a:lnTo>
                    <a:pt x="2" y="905"/>
                  </a:lnTo>
                  <a:lnTo>
                    <a:pt x="0" y="863"/>
                  </a:lnTo>
                  <a:lnTo>
                    <a:pt x="8" y="821"/>
                  </a:lnTo>
                  <a:lnTo>
                    <a:pt x="23" y="78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4" name="Freeform 425">
              <a:extLst>
                <a:ext uri="{FF2B5EF4-FFF2-40B4-BE49-F238E27FC236}">
                  <a16:creationId xmlns:a16="http://schemas.microsoft.com/office/drawing/2014/main" id="{A8B88457-E291-BAE0-431D-3EDAB696A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1451"/>
              <a:ext cx="1079" cy="1115"/>
            </a:xfrm>
            <a:custGeom>
              <a:avLst/>
              <a:gdLst>
                <a:gd name="T0" fmla="*/ 1245 w 2157"/>
                <a:gd name="T1" fmla="*/ 7 h 2229"/>
                <a:gd name="T2" fmla="*/ 1337 w 2157"/>
                <a:gd name="T3" fmla="*/ 49 h 2229"/>
                <a:gd name="T4" fmla="*/ 1409 w 2157"/>
                <a:gd name="T5" fmla="*/ 146 h 2229"/>
                <a:gd name="T6" fmla="*/ 1426 w 2157"/>
                <a:gd name="T7" fmla="*/ 320 h 2229"/>
                <a:gd name="T8" fmla="*/ 1361 w 2157"/>
                <a:gd name="T9" fmla="*/ 579 h 2229"/>
                <a:gd name="T10" fmla="*/ 1321 w 2157"/>
                <a:gd name="T11" fmla="*/ 773 h 2229"/>
                <a:gd name="T12" fmla="*/ 1329 w 2157"/>
                <a:gd name="T13" fmla="*/ 863 h 2229"/>
                <a:gd name="T14" fmla="*/ 1359 w 2157"/>
                <a:gd name="T15" fmla="*/ 888 h 2229"/>
                <a:gd name="T16" fmla="*/ 1382 w 2157"/>
                <a:gd name="T17" fmla="*/ 886 h 2229"/>
                <a:gd name="T18" fmla="*/ 1483 w 2157"/>
                <a:gd name="T19" fmla="*/ 865 h 2229"/>
                <a:gd name="T20" fmla="*/ 1592 w 2157"/>
                <a:gd name="T21" fmla="*/ 846 h 2229"/>
                <a:gd name="T22" fmla="*/ 1784 w 2157"/>
                <a:gd name="T23" fmla="*/ 834 h 2229"/>
                <a:gd name="T24" fmla="*/ 1978 w 2157"/>
                <a:gd name="T25" fmla="*/ 867 h 2229"/>
                <a:gd name="T26" fmla="*/ 2100 w 2157"/>
                <a:gd name="T27" fmla="*/ 977 h 2229"/>
                <a:gd name="T28" fmla="*/ 2112 w 2157"/>
                <a:gd name="T29" fmla="*/ 1101 h 2229"/>
                <a:gd name="T30" fmla="*/ 2083 w 2157"/>
                <a:gd name="T31" fmla="*/ 1173 h 2229"/>
                <a:gd name="T32" fmla="*/ 2102 w 2157"/>
                <a:gd name="T33" fmla="*/ 1200 h 2229"/>
                <a:gd name="T34" fmla="*/ 2150 w 2157"/>
                <a:gd name="T35" fmla="*/ 1292 h 2229"/>
                <a:gd name="T36" fmla="*/ 2136 w 2157"/>
                <a:gd name="T37" fmla="*/ 1435 h 2229"/>
                <a:gd name="T38" fmla="*/ 2087 w 2157"/>
                <a:gd name="T39" fmla="*/ 1534 h 2229"/>
                <a:gd name="T40" fmla="*/ 2110 w 2157"/>
                <a:gd name="T41" fmla="*/ 1631 h 2229"/>
                <a:gd name="T42" fmla="*/ 2068 w 2157"/>
                <a:gd name="T43" fmla="*/ 1779 h 2229"/>
                <a:gd name="T44" fmla="*/ 1995 w 2157"/>
                <a:gd name="T45" fmla="*/ 1869 h 2229"/>
                <a:gd name="T46" fmla="*/ 2001 w 2157"/>
                <a:gd name="T47" fmla="*/ 1943 h 2229"/>
                <a:gd name="T48" fmla="*/ 1963 w 2157"/>
                <a:gd name="T49" fmla="*/ 2054 h 2229"/>
                <a:gd name="T50" fmla="*/ 1832 w 2157"/>
                <a:gd name="T51" fmla="*/ 2159 h 2229"/>
                <a:gd name="T52" fmla="*/ 1571 w 2157"/>
                <a:gd name="T53" fmla="*/ 2212 h 2229"/>
                <a:gd name="T54" fmla="*/ 1230 w 2157"/>
                <a:gd name="T55" fmla="*/ 2206 h 2229"/>
                <a:gd name="T56" fmla="*/ 889 w 2157"/>
                <a:gd name="T57" fmla="*/ 2185 h 2229"/>
                <a:gd name="T58" fmla="*/ 744 w 2157"/>
                <a:gd name="T59" fmla="*/ 2079 h 2229"/>
                <a:gd name="T60" fmla="*/ 663 w 2157"/>
                <a:gd name="T61" fmla="*/ 1907 h 2229"/>
                <a:gd name="T62" fmla="*/ 625 w 2157"/>
                <a:gd name="T63" fmla="*/ 1730 h 2229"/>
                <a:gd name="T64" fmla="*/ 615 w 2157"/>
                <a:gd name="T65" fmla="*/ 1606 h 2229"/>
                <a:gd name="T66" fmla="*/ 611 w 2157"/>
                <a:gd name="T67" fmla="*/ 2090 h 2229"/>
                <a:gd name="T68" fmla="*/ 583 w 2157"/>
                <a:gd name="T69" fmla="*/ 2183 h 2229"/>
                <a:gd name="T70" fmla="*/ 505 w 2157"/>
                <a:gd name="T71" fmla="*/ 2225 h 2229"/>
                <a:gd name="T72" fmla="*/ 105 w 2157"/>
                <a:gd name="T73" fmla="*/ 2210 h 2229"/>
                <a:gd name="T74" fmla="*/ 6 w 2157"/>
                <a:gd name="T75" fmla="*/ 2084 h 2229"/>
                <a:gd name="T76" fmla="*/ 19 w 2157"/>
                <a:gd name="T77" fmla="*/ 1212 h 2229"/>
                <a:gd name="T78" fmla="*/ 145 w 2157"/>
                <a:gd name="T79" fmla="*/ 1112 h 2229"/>
                <a:gd name="T80" fmla="*/ 552 w 2157"/>
                <a:gd name="T81" fmla="*/ 1128 h 2229"/>
                <a:gd name="T82" fmla="*/ 653 w 2157"/>
                <a:gd name="T83" fmla="*/ 1027 h 2229"/>
                <a:gd name="T84" fmla="*/ 794 w 2157"/>
                <a:gd name="T85" fmla="*/ 871 h 2229"/>
                <a:gd name="T86" fmla="*/ 923 w 2157"/>
                <a:gd name="T87" fmla="*/ 655 h 2229"/>
                <a:gd name="T88" fmla="*/ 1030 w 2157"/>
                <a:gd name="T89" fmla="*/ 430 h 2229"/>
                <a:gd name="T90" fmla="*/ 1099 w 2157"/>
                <a:gd name="T91" fmla="*/ 265 h 2229"/>
                <a:gd name="T92" fmla="*/ 1116 w 2157"/>
                <a:gd name="T93" fmla="*/ 215 h 2229"/>
                <a:gd name="T94" fmla="*/ 1110 w 2157"/>
                <a:gd name="T95" fmla="*/ 137 h 2229"/>
                <a:gd name="T96" fmla="*/ 1129 w 2157"/>
                <a:gd name="T97" fmla="*/ 34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7" h="2229">
                  <a:moveTo>
                    <a:pt x="1184" y="0"/>
                  </a:moveTo>
                  <a:lnTo>
                    <a:pt x="1203" y="0"/>
                  </a:lnTo>
                  <a:lnTo>
                    <a:pt x="1222" y="4"/>
                  </a:lnTo>
                  <a:lnTo>
                    <a:pt x="1245" y="7"/>
                  </a:lnTo>
                  <a:lnTo>
                    <a:pt x="1268" y="13"/>
                  </a:lnTo>
                  <a:lnTo>
                    <a:pt x="1291" y="23"/>
                  </a:lnTo>
                  <a:lnTo>
                    <a:pt x="1314" y="34"/>
                  </a:lnTo>
                  <a:lnTo>
                    <a:pt x="1337" y="49"/>
                  </a:lnTo>
                  <a:lnTo>
                    <a:pt x="1358" y="68"/>
                  </a:lnTo>
                  <a:lnTo>
                    <a:pt x="1377" y="89"/>
                  </a:lnTo>
                  <a:lnTo>
                    <a:pt x="1394" y="116"/>
                  </a:lnTo>
                  <a:lnTo>
                    <a:pt x="1409" y="146"/>
                  </a:lnTo>
                  <a:lnTo>
                    <a:pt x="1420" y="183"/>
                  </a:lnTo>
                  <a:lnTo>
                    <a:pt x="1426" y="223"/>
                  </a:lnTo>
                  <a:lnTo>
                    <a:pt x="1430" y="268"/>
                  </a:lnTo>
                  <a:lnTo>
                    <a:pt x="1426" y="320"/>
                  </a:lnTo>
                  <a:lnTo>
                    <a:pt x="1419" y="377"/>
                  </a:lnTo>
                  <a:lnTo>
                    <a:pt x="1405" y="440"/>
                  </a:lnTo>
                  <a:lnTo>
                    <a:pt x="1384" y="510"/>
                  </a:lnTo>
                  <a:lnTo>
                    <a:pt x="1361" y="579"/>
                  </a:lnTo>
                  <a:lnTo>
                    <a:pt x="1346" y="640"/>
                  </a:lnTo>
                  <a:lnTo>
                    <a:pt x="1333" y="691"/>
                  </a:lnTo>
                  <a:lnTo>
                    <a:pt x="1325" y="735"/>
                  </a:lnTo>
                  <a:lnTo>
                    <a:pt x="1321" y="773"/>
                  </a:lnTo>
                  <a:lnTo>
                    <a:pt x="1320" y="804"/>
                  </a:lnTo>
                  <a:lnTo>
                    <a:pt x="1320" y="829"/>
                  </a:lnTo>
                  <a:lnTo>
                    <a:pt x="1323" y="848"/>
                  </a:lnTo>
                  <a:lnTo>
                    <a:pt x="1329" y="863"/>
                  </a:lnTo>
                  <a:lnTo>
                    <a:pt x="1337" y="874"/>
                  </a:lnTo>
                  <a:lnTo>
                    <a:pt x="1344" y="882"/>
                  </a:lnTo>
                  <a:lnTo>
                    <a:pt x="1352" y="886"/>
                  </a:lnTo>
                  <a:lnTo>
                    <a:pt x="1359" y="888"/>
                  </a:lnTo>
                  <a:lnTo>
                    <a:pt x="1367" y="888"/>
                  </a:lnTo>
                  <a:lnTo>
                    <a:pt x="1375" y="888"/>
                  </a:lnTo>
                  <a:lnTo>
                    <a:pt x="1379" y="886"/>
                  </a:lnTo>
                  <a:lnTo>
                    <a:pt x="1382" y="886"/>
                  </a:lnTo>
                  <a:lnTo>
                    <a:pt x="1384" y="884"/>
                  </a:lnTo>
                  <a:lnTo>
                    <a:pt x="1432" y="874"/>
                  </a:lnTo>
                  <a:lnTo>
                    <a:pt x="1478" y="865"/>
                  </a:lnTo>
                  <a:lnTo>
                    <a:pt x="1483" y="865"/>
                  </a:lnTo>
                  <a:lnTo>
                    <a:pt x="1498" y="861"/>
                  </a:lnTo>
                  <a:lnTo>
                    <a:pt x="1523" y="857"/>
                  </a:lnTo>
                  <a:lnTo>
                    <a:pt x="1554" y="851"/>
                  </a:lnTo>
                  <a:lnTo>
                    <a:pt x="1592" y="846"/>
                  </a:lnTo>
                  <a:lnTo>
                    <a:pt x="1636" y="842"/>
                  </a:lnTo>
                  <a:lnTo>
                    <a:pt x="1683" y="836"/>
                  </a:lnTo>
                  <a:lnTo>
                    <a:pt x="1733" y="834"/>
                  </a:lnTo>
                  <a:lnTo>
                    <a:pt x="1784" y="834"/>
                  </a:lnTo>
                  <a:lnTo>
                    <a:pt x="1836" y="838"/>
                  </a:lnTo>
                  <a:lnTo>
                    <a:pt x="1885" y="844"/>
                  </a:lnTo>
                  <a:lnTo>
                    <a:pt x="1935" y="853"/>
                  </a:lnTo>
                  <a:lnTo>
                    <a:pt x="1978" y="867"/>
                  </a:lnTo>
                  <a:lnTo>
                    <a:pt x="2018" y="888"/>
                  </a:lnTo>
                  <a:lnTo>
                    <a:pt x="2053" y="912"/>
                  </a:lnTo>
                  <a:lnTo>
                    <a:pt x="2081" y="945"/>
                  </a:lnTo>
                  <a:lnTo>
                    <a:pt x="2100" y="977"/>
                  </a:lnTo>
                  <a:lnTo>
                    <a:pt x="2112" y="1010"/>
                  </a:lnTo>
                  <a:lnTo>
                    <a:pt x="2115" y="1042"/>
                  </a:lnTo>
                  <a:lnTo>
                    <a:pt x="2115" y="1072"/>
                  </a:lnTo>
                  <a:lnTo>
                    <a:pt x="2112" y="1101"/>
                  </a:lnTo>
                  <a:lnTo>
                    <a:pt x="2104" y="1126"/>
                  </a:lnTo>
                  <a:lnTo>
                    <a:pt x="2096" y="1147"/>
                  </a:lnTo>
                  <a:lnTo>
                    <a:pt x="2089" y="1162"/>
                  </a:lnTo>
                  <a:lnTo>
                    <a:pt x="2083" y="1173"/>
                  </a:lnTo>
                  <a:lnTo>
                    <a:pt x="2081" y="1175"/>
                  </a:lnTo>
                  <a:lnTo>
                    <a:pt x="2083" y="1179"/>
                  </a:lnTo>
                  <a:lnTo>
                    <a:pt x="2091" y="1187"/>
                  </a:lnTo>
                  <a:lnTo>
                    <a:pt x="2102" y="1200"/>
                  </a:lnTo>
                  <a:lnTo>
                    <a:pt x="2115" y="1217"/>
                  </a:lnTo>
                  <a:lnTo>
                    <a:pt x="2129" y="1238"/>
                  </a:lnTo>
                  <a:lnTo>
                    <a:pt x="2140" y="1263"/>
                  </a:lnTo>
                  <a:lnTo>
                    <a:pt x="2150" y="1292"/>
                  </a:lnTo>
                  <a:lnTo>
                    <a:pt x="2157" y="1324"/>
                  </a:lnTo>
                  <a:lnTo>
                    <a:pt x="2157" y="1358"/>
                  </a:lnTo>
                  <a:lnTo>
                    <a:pt x="2152" y="1396"/>
                  </a:lnTo>
                  <a:lnTo>
                    <a:pt x="2136" y="1435"/>
                  </a:lnTo>
                  <a:lnTo>
                    <a:pt x="2114" y="1476"/>
                  </a:lnTo>
                  <a:lnTo>
                    <a:pt x="2079" y="1518"/>
                  </a:lnTo>
                  <a:lnTo>
                    <a:pt x="2081" y="1522"/>
                  </a:lnTo>
                  <a:lnTo>
                    <a:pt x="2087" y="1534"/>
                  </a:lnTo>
                  <a:lnTo>
                    <a:pt x="2093" y="1551"/>
                  </a:lnTo>
                  <a:lnTo>
                    <a:pt x="2100" y="1572"/>
                  </a:lnTo>
                  <a:lnTo>
                    <a:pt x="2106" y="1600"/>
                  </a:lnTo>
                  <a:lnTo>
                    <a:pt x="2110" y="1631"/>
                  </a:lnTo>
                  <a:lnTo>
                    <a:pt x="2110" y="1665"/>
                  </a:lnTo>
                  <a:lnTo>
                    <a:pt x="2104" y="1701"/>
                  </a:lnTo>
                  <a:lnTo>
                    <a:pt x="2091" y="1741"/>
                  </a:lnTo>
                  <a:lnTo>
                    <a:pt x="2068" y="1779"/>
                  </a:lnTo>
                  <a:lnTo>
                    <a:pt x="2035" y="1819"/>
                  </a:lnTo>
                  <a:lnTo>
                    <a:pt x="1992" y="1858"/>
                  </a:lnTo>
                  <a:lnTo>
                    <a:pt x="1992" y="1859"/>
                  </a:lnTo>
                  <a:lnTo>
                    <a:pt x="1995" y="1869"/>
                  </a:lnTo>
                  <a:lnTo>
                    <a:pt x="1997" y="1882"/>
                  </a:lnTo>
                  <a:lnTo>
                    <a:pt x="1999" y="1899"/>
                  </a:lnTo>
                  <a:lnTo>
                    <a:pt x="2001" y="1920"/>
                  </a:lnTo>
                  <a:lnTo>
                    <a:pt x="2001" y="1943"/>
                  </a:lnTo>
                  <a:lnTo>
                    <a:pt x="1997" y="1970"/>
                  </a:lnTo>
                  <a:lnTo>
                    <a:pt x="1992" y="1997"/>
                  </a:lnTo>
                  <a:lnTo>
                    <a:pt x="1980" y="2025"/>
                  </a:lnTo>
                  <a:lnTo>
                    <a:pt x="1963" y="2054"/>
                  </a:lnTo>
                  <a:lnTo>
                    <a:pt x="1942" y="2082"/>
                  </a:lnTo>
                  <a:lnTo>
                    <a:pt x="1914" y="2109"/>
                  </a:lnTo>
                  <a:lnTo>
                    <a:pt x="1876" y="2134"/>
                  </a:lnTo>
                  <a:lnTo>
                    <a:pt x="1832" y="2159"/>
                  </a:lnTo>
                  <a:lnTo>
                    <a:pt x="1776" y="2178"/>
                  </a:lnTo>
                  <a:lnTo>
                    <a:pt x="1712" y="2195"/>
                  </a:lnTo>
                  <a:lnTo>
                    <a:pt x="1645" y="2206"/>
                  </a:lnTo>
                  <a:lnTo>
                    <a:pt x="1571" y="2212"/>
                  </a:lnTo>
                  <a:lnTo>
                    <a:pt x="1493" y="2214"/>
                  </a:lnTo>
                  <a:lnTo>
                    <a:pt x="1415" y="2212"/>
                  </a:lnTo>
                  <a:lnTo>
                    <a:pt x="1337" y="2206"/>
                  </a:lnTo>
                  <a:lnTo>
                    <a:pt x="1230" y="2206"/>
                  </a:lnTo>
                  <a:lnTo>
                    <a:pt x="1127" y="2204"/>
                  </a:lnTo>
                  <a:lnTo>
                    <a:pt x="1028" y="2201"/>
                  </a:lnTo>
                  <a:lnTo>
                    <a:pt x="937" y="2195"/>
                  </a:lnTo>
                  <a:lnTo>
                    <a:pt x="889" y="2185"/>
                  </a:lnTo>
                  <a:lnTo>
                    <a:pt x="847" y="2168"/>
                  </a:lnTo>
                  <a:lnTo>
                    <a:pt x="807" y="2143"/>
                  </a:lnTo>
                  <a:lnTo>
                    <a:pt x="775" y="2113"/>
                  </a:lnTo>
                  <a:lnTo>
                    <a:pt x="744" y="2079"/>
                  </a:lnTo>
                  <a:lnTo>
                    <a:pt x="718" y="2039"/>
                  </a:lnTo>
                  <a:lnTo>
                    <a:pt x="697" y="1997"/>
                  </a:lnTo>
                  <a:lnTo>
                    <a:pt x="678" y="1953"/>
                  </a:lnTo>
                  <a:lnTo>
                    <a:pt x="663" y="1907"/>
                  </a:lnTo>
                  <a:lnTo>
                    <a:pt x="649" y="1861"/>
                  </a:lnTo>
                  <a:lnTo>
                    <a:pt x="640" y="1816"/>
                  </a:lnTo>
                  <a:lnTo>
                    <a:pt x="630" y="1772"/>
                  </a:lnTo>
                  <a:lnTo>
                    <a:pt x="625" y="1730"/>
                  </a:lnTo>
                  <a:lnTo>
                    <a:pt x="621" y="1692"/>
                  </a:lnTo>
                  <a:lnTo>
                    <a:pt x="617" y="1657"/>
                  </a:lnTo>
                  <a:lnTo>
                    <a:pt x="615" y="1629"/>
                  </a:lnTo>
                  <a:lnTo>
                    <a:pt x="615" y="1606"/>
                  </a:lnTo>
                  <a:lnTo>
                    <a:pt x="613" y="1593"/>
                  </a:lnTo>
                  <a:lnTo>
                    <a:pt x="613" y="1585"/>
                  </a:lnTo>
                  <a:lnTo>
                    <a:pt x="613" y="2050"/>
                  </a:lnTo>
                  <a:lnTo>
                    <a:pt x="611" y="2090"/>
                  </a:lnTo>
                  <a:lnTo>
                    <a:pt x="607" y="2122"/>
                  </a:lnTo>
                  <a:lnTo>
                    <a:pt x="600" y="2149"/>
                  </a:lnTo>
                  <a:lnTo>
                    <a:pt x="590" y="2168"/>
                  </a:lnTo>
                  <a:lnTo>
                    <a:pt x="583" y="2183"/>
                  </a:lnTo>
                  <a:lnTo>
                    <a:pt x="575" y="2191"/>
                  </a:lnTo>
                  <a:lnTo>
                    <a:pt x="571" y="2197"/>
                  </a:lnTo>
                  <a:lnTo>
                    <a:pt x="539" y="2214"/>
                  </a:lnTo>
                  <a:lnTo>
                    <a:pt x="505" y="2225"/>
                  </a:lnTo>
                  <a:lnTo>
                    <a:pt x="466" y="2229"/>
                  </a:lnTo>
                  <a:lnTo>
                    <a:pt x="187" y="2229"/>
                  </a:lnTo>
                  <a:lnTo>
                    <a:pt x="145" y="2223"/>
                  </a:lnTo>
                  <a:lnTo>
                    <a:pt x="105" y="2210"/>
                  </a:lnTo>
                  <a:lnTo>
                    <a:pt x="70" y="2187"/>
                  </a:lnTo>
                  <a:lnTo>
                    <a:pt x="42" y="2159"/>
                  </a:lnTo>
                  <a:lnTo>
                    <a:pt x="19" y="2124"/>
                  </a:lnTo>
                  <a:lnTo>
                    <a:pt x="6" y="2084"/>
                  </a:lnTo>
                  <a:lnTo>
                    <a:pt x="0" y="2042"/>
                  </a:lnTo>
                  <a:lnTo>
                    <a:pt x="0" y="1294"/>
                  </a:lnTo>
                  <a:lnTo>
                    <a:pt x="6" y="1252"/>
                  </a:lnTo>
                  <a:lnTo>
                    <a:pt x="19" y="1212"/>
                  </a:lnTo>
                  <a:lnTo>
                    <a:pt x="40" y="1177"/>
                  </a:lnTo>
                  <a:lnTo>
                    <a:pt x="70" y="1149"/>
                  </a:lnTo>
                  <a:lnTo>
                    <a:pt x="105" y="1126"/>
                  </a:lnTo>
                  <a:lnTo>
                    <a:pt x="145" y="1112"/>
                  </a:lnTo>
                  <a:lnTo>
                    <a:pt x="187" y="1107"/>
                  </a:lnTo>
                  <a:lnTo>
                    <a:pt x="466" y="1107"/>
                  </a:lnTo>
                  <a:lnTo>
                    <a:pt x="512" y="1112"/>
                  </a:lnTo>
                  <a:lnTo>
                    <a:pt x="552" y="1128"/>
                  </a:lnTo>
                  <a:lnTo>
                    <a:pt x="588" y="1153"/>
                  </a:lnTo>
                  <a:lnTo>
                    <a:pt x="604" y="1114"/>
                  </a:lnTo>
                  <a:lnTo>
                    <a:pt x="625" y="1072"/>
                  </a:lnTo>
                  <a:lnTo>
                    <a:pt x="653" y="1027"/>
                  </a:lnTo>
                  <a:lnTo>
                    <a:pt x="689" y="981"/>
                  </a:lnTo>
                  <a:lnTo>
                    <a:pt x="724" y="951"/>
                  </a:lnTo>
                  <a:lnTo>
                    <a:pt x="760" y="914"/>
                  </a:lnTo>
                  <a:lnTo>
                    <a:pt x="794" y="871"/>
                  </a:lnTo>
                  <a:lnTo>
                    <a:pt x="828" y="821"/>
                  </a:lnTo>
                  <a:lnTo>
                    <a:pt x="861" y="768"/>
                  </a:lnTo>
                  <a:lnTo>
                    <a:pt x="893" y="712"/>
                  </a:lnTo>
                  <a:lnTo>
                    <a:pt x="923" y="655"/>
                  </a:lnTo>
                  <a:lnTo>
                    <a:pt x="954" y="598"/>
                  </a:lnTo>
                  <a:lnTo>
                    <a:pt x="981" y="541"/>
                  </a:lnTo>
                  <a:lnTo>
                    <a:pt x="1007" y="484"/>
                  </a:lnTo>
                  <a:lnTo>
                    <a:pt x="1030" y="430"/>
                  </a:lnTo>
                  <a:lnTo>
                    <a:pt x="1053" y="381"/>
                  </a:lnTo>
                  <a:lnTo>
                    <a:pt x="1070" y="335"/>
                  </a:lnTo>
                  <a:lnTo>
                    <a:pt x="1087" y="297"/>
                  </a:lnTo>
                  <a:lnTo>
                    <a:pt x="1099" y="265"/>
                  </a:lnTo>
                  <a:lnTo>
                    <a:pt x="1108" y="240"/>
                  </a:lnTo>
                  <a:lnTo>
                    <a:pt x="1114" y="225"/>
                  </a:lnTo>
                  <a:lnTo>
                    <a:pt x="1116" y="219"/>
                  </a:lnTo>
                  <a:lnTo>
                    <a:pt x="1116" y="215"/>
                  </a:lnTo>
                  <a:lnTo>
                    <a:pt x="1114" y="202"/>
                  </a:lnTo>
                  <a:lnTo>
                    <a:pt x="1112" y="185"/>
                  </a:lnTo>
                  <a:lnTo>
                    <a:pt x="1112" y="162"/>
                  </a:lnTo>
                  <a:lnTo>
                    <a:pt x="1110" y="137"/>
                  </a:lnTo>
                  <a:lnTo>
                    <a:pt x="1112" y="110"/>
                  </a:lnTo>
                  <a:lnTo>
                    <a:pt x="1116" y="82"/>
                  </a:lnTo>
                  <a:lnTo>
                    <a:pt x="1121" y="57"/>
                  </a:lnTo>
                  <a:lnTo>
                    <a:pt x="1129" y="34"/>
                  </a:lnTo>
                  <a:lnTo>
                    <a:pt x="1144" y="17"/>
                  </a:lnTo>
                  <a:lnTo>
                    <a:pt x="1161" y="4"/>
                  </a:lnTo>
                  <a:lnTo>
                    <a:pt x="1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pic>
        <p:nvPicPr>
          <p:cNvPr id="5" name="Picture 4" descr="A picture containing person, table, people, meal&#10;&#10;Description automatically generated">
            <a:extLst>
              <a:ext uri="{FF2B5EF4-FFF2-40B4-BE49-F238E27FC236}">
                <a16:creationId xmlns:a16="http://schemas.microsoft.com/office/drawing/2014/main" id="{ECF87DDA-A0DB-BBB8-0939-EFAB1B95A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77" y="172384"/>
            <a:ext cx="2850775" cy="427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2E8E62-A4AC-BF4A-F52A-69B7D685F5BC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588CFA-EFBF-3DE0-3305-9C2A17D8EB5F}"/>
              </a:ext>
            </a:extLst>
          </p:cNvPr>
          <p:cNvSpPr/>
          <p:nvPr/>
        </p:nvSpPr>
        <p:spPr>
          <a:xfrm>
            <a:off x="820422" y="858530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C1C9F-1393-EFF5-8D9D-39D036990C37}"/>
              </a:ext>
            </a:extLst>
          </p:cNvPr>
          <p:cNvSpPr/>
          <p:nvPr/>
        </p:nvSpPr>
        <p:spPr>
          <a:xfrm>
            <a:off x="1754039" y="1875553"/>
            <a:ext cx="454435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Topics include: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ECF4738-D20C-0CCE-DEC0-F1F50A0D4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41" y="47768"/>
            <a:ext cx="1041338" cy="669432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E2DBAF-FB4F-327D-024C-A2A8FB04C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194" r="6194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A825C18-78AD-DA22-3A26-FC62ECAABD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184" r="6184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3533FA-C174-7DA4-4139-04BCFEA55EF3}"/>
              </a:ext>
            </a:extLst>
          </p:cNvPr>
          <p:cNvSpPr txBox="1"/>
          <p:nvPr/>
        </p:nvSpPr>
        <p:spPr>
          <a:xfrm>
            <a:off x="750888" y="1051296"/>
            <a:ext cx="4757737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Culture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4159D-8852-A26C-5EF5-C689321C25CA}"/>
              </a:ext>
            </a:extLst>
          </p:cNvPr>
          <p:cNvSpPr/>
          <p:nvPr/>
        </p:nvSpPr>
        <p:spPr>
          <a:xfrm>
            <a:off x="906071" y="1512769"/>
            <a:ext cx="3995737" cy="30944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Helpful and Encouraging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CBED75-F2F4-6109-0F81-01CAF164C470}"/>
              </a:ext>
            </a:extLst>
          </p:cNvPr>
          <p:cNvSpPr/>
          <p:nvPr/>
        </p:nvSpPr>
        <p:spPr>
          <a:xfrm>
            <a:off x="934775" y="1801974"/>
            <a:ext cx="4138613" cy="55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Accountable and Team Orientated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pic>
        <p:nvPicPr>
          <p:cNvPr id="4" name="Picture 3" descr="A few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EA85E2AD-C5F7-2421-E4DF-C8F1873EE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08" y="2664571"/>
            <a:ext cx="3591029" cy="2393576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7BC5BA-9BD6-82AA-B9AE-EB08641FE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38" y="1109382"/>
            <a:ext cx="3613671" cy="24619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34D390-D8E6-C12E-6ECA-692DDCD011E7}"/>
              </a:ext>
            </a:extLst>
          </p:cNvPr>
          <p:cNvSpPr txBox="1"/>
          <p:nvPr/>
        </p:nvSpPr>
        <p:spPr>
          <a:xfrm>
            <a:off x="6990309" y="4852000"/>
            <a:ext cx="22114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the right arrow to proceed</a:t>
            </a:r>
            <a:endParaRPr lang="id-ID" sz="1050" b="1" dirty="0">
              <a:solidFill>
                <a:schemeClr val="tx1">
                  <a:lumMod val="95000"/>
                  <a:lumOff val="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99362B-8793-471B-3475-0953FED96846}"/>
              </a:ext>
            </a:extLst>
          </p:cNvPr>
          <p:cNvSpPr/>
          <p:nvPr/>
        </p:nvSpPr>
        <p:spPr>
          <a:xfrm>
            <a:off x="2720823" y="289758"/>
            <a:ext cx="3205793" cy="31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Noto Serif" panose="02020600060500020200" pitchFamily="18" charset="0"/>
                <a:cs typeface="Noto Serif" panose="02020600060500020200" pitchFamily="18" charset="0"/>
              </a:rPr>
              <a:t>Recruitment Production Outline includes: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D7D0D4-7F9F-C459-F819-B35E02E17A94}"/>
              </a:ext>
            </a:extLst>
          </p:cNvPr>
          <p:cNvSpPr txBox="1"/>
          <p:nvPr/>
        </p:nvSpPr>
        <p:spPr>
          <a:xfrm>
            <a:off x="5664728" y="558704"/>
            <a:ext cx="32448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Work Environment</a:t>
            </a:r>
            <a:endParaRPr lang="id-ID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182F16-EFE7-A739-0C57-7A5FD9C6C0D1}"/>
              </a:ext>
            </a:extLst>
          </p:cNvPr>
          <p:cNvSpPr/>
          <p:nvPr/>
        </p:nvSpPr>
        <p:spPr>
          <a:xfrm>
            <a:off x="5610769" y="3619749"/>
            <a:ext cx="4138613" cy="30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Mission inspired teams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0F52B0-713B-D8D0-FF2F-FADB847BD224}"/>
              </a:ext>
            </a:extLst>
          </p:cNvPr>
          <p:cNvSpPr/>
          <p:nvPr/>
        </p:nvSpPr>
        <p:spPr>
          <a:xfrm>
            <a:off x="5610769" y="3914865"/>
            <a:ext cx="4138613" cy="30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Positive Attitude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F66D57-F18C-2F7D-952F-B3889CEB3A22}"/>
              </a:ext>
            </a:extLst>
          </p:cNvPr>
          <p:cNvSpPr/>
          <p:nvPr/>
        </p:nvSpPr>
        <p:spPr>
          <a:xfrm>
            <a:off x="5610769" y="4209981"/>
            <a:ext cx="4138613" cy="30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Supportive teammates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186E58-CAC1-C219-D198-50467CE9C1D6}"/>
              </a:ext>
            </a:extLst>
          </p:cNvPr>
          <p:cNvSpPr/>
          <p:nvPr/>
        </p:nvSpPr>
        <p:spPr>
          <a:xfrm>
            <a:off x="7361332" y="3685253"/>
            <a:ext cx="233331" cy="2187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9F209B-E3AF-589B-F6AC-D4643AF56ED4}"/>
              </a:ext>
            </a:extLst>
          </p:cNvPr>
          <p:cNvSpPr/>
          <p:nvPr/>
        </p:nvSpPr>
        <p:spPr>
          <a:xfrm>
            <a:off x="7361332" y="3987578"/>
            <a:ext cx="233331" cy="2187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E00080-772C-0B8E-D04F-7093400B0709}"/>
              </a:ext>
            </a:extLst>
          </p:cNvPr>
          <p:cNvSpPr/>
          <p:nvPr/>
        </p:nvSpPr>
        <p:spPr>
          <a:xfrm>
            <a:off x="7680075" y="3615190"/>
            <a:ext cx="4138613" cy="30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Modern facilities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D3BC01-057A-A33C-22B6-2EE59B1DB4D3}"/>
              </a:ext>
            </a:extLst>
          </p:cNvPr>
          <p:cNvSpPr/>
          <p:nvPr/>
        </p:nvSpPr>
        <p:spPr>
          <a:xfrm>
            <a:off x="7680075" y="3927708"/>
            <a:ext cx="4138613" cy="30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Recognition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1078021-44DB-7B8D-D850-ABD538F37BDC}"/>
              </a:ext>
            </a:extLst>
          </p:cNvPr>
          <p:cNvSpPr/>
          <p:nvPr/>
        </p:nvSpPr>
        <p:spPr>
          <a:xfrm>
            <a:off x="5423838" y="3996895"/>
            <a:ext cx="233331" cy="2187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94900A-FC5D-C4D4-D2F5-9DB8884F0C6C}"/>
              </a:ext>
            </a:extLst>
          </p:cNvPr>
          <p:cNvSpPr/>
          <p:nvPr/>
        </p:nvSpPr>
        <p:spPr>
          <a:xfrm>
            <a:off x="701444" y="1583272"/>
            <a:ext cx="233331" cy="2187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B4C7D3F-9930-EADC-E0DB-80AA964151BC}"/>
              </a:ext>
            </a:extLst>
          </p:cNvPr>
          <p:cNvSpPr/>
          <p:nvPr/>
        </p:nvSpPr>
        <p:spPr>
          <a:xfrm>
            <a:off x="5406137" y="3676144"/>
            <a:ext cx="233331" cy="2187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CC4E08-E845-2CD0-6048-BDE25BE0C893}"/>
              </a:ext>
            </a:extLst>
          </p:cNvPr>
          <p:cNvSpPr/>
          <p:nvPr/>
        </p:nvSpPr>
        <p:spPr>
          <a:xfrm>
            <a:off x="701444" y="1872662"/>
            <a:ext cx="233331" cy="2187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7B65EA9-DE24-AB75-47C1-4DFACBD7D0DD}"/>
              </a:ext>
            </a:extLst>
          </p:cNvPr>
          <p:cNvSpPr/>
          <p:nvPr/>
        </p:nvSpPr>
        <p:spPr>
          <a:xfrm>
            <a:off x="5431397" y="4288176"/>
            <a:ext cx="233331" cy="2187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9BE883-C0DE-F8A5-954F-F4327BC9018A}"/>
              </a:ext>
            </a:extLst>
          </p:cNvPr>
          <p:cNvSpPr/>
          <p:nvPr/>
        </p:nvSpPr>
        <p:spPr>
          <a:xfrm>
            <a:off x="694542" y="2121679"/>
            <a:ext cx="233331" cy="2187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3909C-C2C3-ADC7-A527-9A5167A0D8F3}"/>
              </a:ext>
            </a:extLst>
          </p:cNvPr>
          <p:cNvSpPr/>
          <p:nvPr/>
        </p:nvSpPr>
        <p:spPr>
          <a:xfrm>
            <a:off x="927873" y="2070913"/>
            <a:ext cx="4138613" cy="55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Diversity, equity and inclusion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DauphinPla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1A0E5F02-1DF8-4C96-9E77-82057CBDE7C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|\u0012\uFFFD{CE6ED3E7-1211-4B48-842A-A57D22025C65}&quot;,&quot;C:\\Users\\Israel\\Desktop\\recruitment 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recruitment final draft v3.1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Job Hiring &amp; Board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C50B1D"/>
      </a:accent1>
      <a:accent2>
        <a:srgbClr val="00A4E6"/>
      </a:accent2>
      <a:accent3>
        <a:srgbClr val="00B0D3"/>
      </a:accent3>
      <a:accent4>
        <a:srgbClr val="0563C1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Job Hiring &amp; Board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1185</TotalTime>
  <Words>508</Words>
  <Application>Microsoft Office PowerPoint</Application>
  <PresentationFormat>On-screen Show (16:9)</PresentationFormat>
  <Paragraphs>86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DauphinPlain</vt:lpstr>
      <vt:lpstr>Open Sans</vt:lpstr>
      <vt:lpstr>Oswald</vt:lpstr>
      <vt:lpstr>Office Theme</vt:lpstr>
      <vt:lpstr>Recruitment Resources</vt:lpstr>
      <vt:lpstr>PowerPoint Presentation</vt:lpstr>
      <vt:lpstr>PowerPoint Presentation</vt:lpstr>
      <vt:lpstr>Next, we will present a general outline that includes topics to feature in the recruitment process</vt:lpstr>
      <vt:lpstr>WELCOME ! To XYZ Company!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recruitment final draft v3.1</dc:title>
  <dc:creator>Pathfinder</dc:creator>
  <cp:lastModifiedBy>Israel Medrano</cp:lastModifiedBy>
  <cp:revision>106</cp:revision>
  <dcterms:created xsi:type="dcterms:W3CDTF">2021-10-06T08:46:10Z</dcterms:created>
  <dcterms:modified xsi:type="dcterms:W3CDTF">2022-11-03T17:09:29Z</dcterms:modified>
</cp:coreProperties>
</file>